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3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RPGXP\Project2\Graphics\Icons\奇门_琴161-1 (6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843210"/>
            <a:ext cx="228600" cy="228600"/>
          </a:xfrm>
          <a:prstGeom prst="rect">
            <a:avLst/>
          </a:prstGeom>
          <a:solidFill>
            <a:schemeClr val="tx1"/>
          </a:solidFill>
          <a:ln>
            <a:noFill/>
            <a:prstDash val="sysDot"/>
          </a:ln>
        </p:spPr>
      </p:pic>
      <p:grpSp>
        <p:nvGrpSpPr>
          <p:cNvPr id="8" name="组合 7"/>
          <p:cNvGrpSpPr/>
          <p:nvPr/>
        </p:nvGrpSpPr>
        <p:grpSpPr>
          <a:xfrm>
            <a:off x="4419600" y="3276600"/>
            <a:ext cx="315524" cy="315524"/>
            <a:chOff x="4419600" y="3276600"/>
            <a:chExt cx="315524" cy="315524"/>
          </a:xfrm>
        </p:grpSpPr>
        <p:sp>
          <p:nvSpPr>
            <p:cNvPr id="4" name="矩形 3"/>
            <p:cNvSpPr/>
            <p:nvPr/>
          </p:nvSpPr>
          <p:spPr>
            <a:xfrm>
              <a:off x="4429124" y="3286124"/>
              <a:ext cx="306000" cy="306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7" name="Picture 3" descr="E:\RPGXP\Project2\Graphics\Icons\奇门_鞭-九节鞭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19600" y="3276600"/>
              <a:ext cx="304800" cy="304800"/>
            </a:xfrm>
            <a:prstGeom prst="rect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ln>
              <a:noFill/>
            </a:ln>
          </p:spPr>
        </p:pic>
      </p:grpSp>
      <p:pic>
        <p:nvPicPr>
          <p:cNvPr id="1028" name="Picture 4" descr="E:\RPGXP\Project2\Graphics\Icons\奇门_琴161-1 (4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4572008"/>
            <a:ext cx="228600" cy="228600"/>
          </a:xfrm>
          <a:prstGeom prst="rect">
            <a:avLst/>
          </a:prstGeom>
          <a:solidFill>
            <a:schemeClr val="tx1"/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庄蕊</cp:lastModifiedBy>
  <cp:revision>1</cp:revision>
  <dcterms:modified xsi:type="dcterms:W3CDTF">2013-07-31T09:29:21Z</dcterms:modified>
</cp:coreProperties>
</file>