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2" autoAdjust="0"/>
    <p:restoredTop sz="94671" autoAdjust="0"/>
  </p:normalViewPr>
  <p:slideViewPr>
    <p:cSldViewPr>
      <p:cViewPr varScale="1">
        <p:scale>
          <a:sx n="110" d="100"/>
          <a:sy n="110" d="100"/>
        </p:scale>
        <p:origin x="-16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BF271E-7791-4002-BA06-CA43730471B5}" type="datetimeFigureOut">
              <a:rPr lang="es-AR" smtClean="0"/>
              <a:pPr/>
              <a:t>14/01/2015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0B860B-3277-4855-A362-5149DD493E72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="" xmlns:p14="http://schemas.microsoft.com/office/powerpoint/2010/main" val="932978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B860B-3277-4855-A362-5149DD493E72}" type="slidenum">
              <a:rPr lang="es-AR" smtClean="0"/>
              <a:pPr/>
              <a:t>1</a:t>
            </a:fld>
            <a:endParaRPr lang="es-AR"/>
          </a:p>
        </p:txBody>
      </p:sp>
    </p:spTree>
    <p:extLst>
      <p:ext uri="{BB962C8B-B14F-4D97-AF65-F5344CB8AC3E}">
        <p14:creationId xmlns="" xmlns:p14="http://schemas.microsoft.com/office/powerpoint/2010/main" val="4031082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98D9E-CAF0-4116-8DAE-57FD92DCE5D9}" type="datetimeFigureOut">
              <a:rPr lang="es-AR" smtClean="0"/>
              <a:pPr/>
              <a:t>14/01/2015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6A87-6732-4701-8FDF-B5F35EB45FC8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="" xmlns:p14="http://schemas.microsoft.com/office/powerpoint/2010/main" val="3036393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98D9E-CAF0-4116-8DAE-57FD92DCE5D9}" type="datetimeFigureOut">
              <a:rPr lang="es-AR" smtClean="0"/>
              <a:pPr/>
              <a:t>14/01/2015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6A87-6732-4701-8FDF-B5F35EB45FC8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="" xmlns:p14="http://schemas.microsoft.com/office/powerpoint/2010/main" val="3805689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98D9E-CAF0-4116-8DAE-57FD92DCE5D9}" type="datetimeFigureOut">
              <a:rPr lang="es-AR" smtClean="0"/>
              <a:pPr/>
              <a:t>14/01/2015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6A87-6732-4701-8FDF-B5F35EB45FC8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="" xmlns:p14="http://schemas.microsoft.com/office/powerpoint/2010/main" val="2744068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98D9E-CAF0-4116-8DAE-57FD92DCE5D9}" type="datetimeFigureOut">
              <a:rPr lang="es-AR" smtClean="0"/>
              <a:pPr/>
              <a:t>14/01/2015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6A87-6732-4701-8FDF-B5F35EB45FC8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="" xmlns:p14="http://schemas.microsoft.com/office/powerpoint/2010/main" val="2021414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98D9E-CAF0-4116-8DAE-57FD92DCE5D9}" type="datetimeFigureOut">
              <a:rPr lang="es-AR" smtClean="0"/>
              <a:pPr/>
              <a:t>14/01/2015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6A87-6732-4701-8FDF-B5F35EB45FC8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="" xmlns:p14="http://schemas.microsoft.com/office/powerpoint/2010/main" val="3448690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98D9E-CAF0-4116-8DAE-57FD92DCE5D9}" type="datetimeFigureOut">
              <a:rPr lang="es-AR" smtClean="0"/>
              <a:pPr/>
              <a:t>14/01/2015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6A87-6732-4701-8FDF-B5F35EB45FC8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="" xmlns:p14="http://schemas.microsoft.com/office/powerpoint/2010/main" val="2488355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98D9E-CAF0-4116-8DAE-57FD92DCE5D9}" type="datetimeFigureOut">
              <a:rPr lang="es-AR" smtClean="0"/>
              <a:pPr/>
              <a:t>14/01/2015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6A87-6732-4701-8FDF-B5F35EB45FC8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="" xmlns:p14="http://schemas.microsoft.com/office/powerpoint/2010/main" val="2499081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98D9E-CAF0-4116-8DAE-57FD92DCE5D9}" type="datetimeFigureOut">
              <a:rPr lang="es-AR" smtClean="0"/>
              <a:pPr/>
              <a:t>14/01/2015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6A87-6732-4701-8FDF-B5F35EB45FC8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="" xmlns:p14="http://schemas.microsoft.com/office/powerpoint/2010/main" val="294713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98D9E-CAF0-4116-8DAE-57FD92DCE5D9}" type="datetimeFigureOut">
              <a:rPr lang="es-AR" smtClean="0"/>
              <a:pPr/>
              <a:t>14/01/2015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6A87-6732-4701-8FDF-B5F35EB45FC8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="" xmlns:p14="http://schemas.microsoft.com/office/powerpoint/2010/main" val="785632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98D9E-CAF0-4116-8DAE-57FD92DCE5D9}" type="datetimeFigureOut">
              <a:rPr lang="es-AR" smtClean="0"/>
              <a:pPr/>
              <a:t>14/01/2015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6A87-6732-4701-8FDF-B5F35EB45FC8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="" xmlns:p14="http://schemas.microsoft.com/office/powerpoint/2010/main" val="2301810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98D9E-CAF0-4116-8DAE-57FD92DCE5D9}" type="datetimeFigureOut">
              <a:rPr lang="es-AR" smtClean="0"/>
              <a:pPr/>
              <a:t>14/01/2015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6A87-6732-4701-8FDF-B5F35EB45FC8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="" xmlns:p14="http://schemas.microsoft.com/office/powerpoint/2010/main" val="1629951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98D9E-CAF0-4116-8DAE-57FD92DCE5D9}" type="datetimeFigureOut">
              <a:rPr lang="es-AR" smtClean="0"/>
              <a:pPr/>
              <a:t>14/01/2015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66A87-6732-4701-8FDF-B5F35EB45FC8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="" xmlns:p14="http://schemas.microsoft.com/office/powerpoint/2010/main" val="4257361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/>
          <a:lstStyle/>
          <a:p>
            <a:r>
              <a:rPr lang="es-AR" b="1" dirty="0" err="1" smtClean="0">
                <a:latin typeface="Aharoni" pitchFamily="2" charset="-79"/>
                <a:cs typeface="Aharoni" pitchFamily="2" charset="-79"/>
              </a:rPr>
              <a:t>Heroes</a:t>
            </a:r>
            <a:r>
              <a:rPr lang="es-AR" b="1" dirty="0" smtClean="0">
                <a:latin typeface="Aharoni" pitchFamily="2" charset="-79"/>
                <a:cs typeface="Aharoni" pitchFamily="2" charset="-79"/>
              </a:rPr>
              <a:t> of </a:t>
            </a:r>
            <a:r>
              <a:rPr lang="es-AR" b="1" dirty="0" err="1" smtClean="0">
                <a:latin typeface="Aharoni" pitchFamily="2" charset="-79"/>
                <a:cs typeface="Aharoni" pitchFamily="2" charset="-79"/>
              </a:rPr>
              <a:t>Destiny</a:t>
            </a:r>
            <a:endParaRPr lang="es-AR" b="1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1484784"/>
            <a:ext cx="8856984" cy="5184576"/>
          </a:xfrm>
        </p:spPr>
        <p:txBody>
          <a:bodyPr/>
          <a:lstStyle/>
          <a:p>
            <a:pPr algn="l"/>
            <a:r>
              <a:rPr lang="en-US" dirty="0" smtClean="0"/>
              <a:t>Then a little help on objects in the game would provide:</a:t>
            </a:r>
            <a:r>
              <a:rPr lang="es-AR" dirty="0" smtClean="0"/>
              <a:t>       </a:t>
            </a:r>
          </a:p>
          <a:p>
            <a:pPr algn="l"/>
            <a:r>
              <a:rPr lang="es-AR" dirty="0" smtClean="0"/>
              <a:t>       </a:t>
            </a:r>
            <a:r>
              <a:rPr lang="es-AR" dirty="0" err="1" smtClean="0"/>
              <a:t>Yellow</a:t>
            </a:r>
            <a:r>
              <a:rPr lang="es-AR" dirty="0" smtClean="0"/>
              <a:t> </a:t>
            </a:r>
            <a:r>
              <a:rPr lang="es-AR" dirty="0" err="1" smtClean="0"/>
              <a:t>contain</a:t>
            </a:r>
            <a:r>
              <a:rPr lang="es-AR" dirty="0" smtClean="0"/>
              <a:t> </a:t>
            </a:r>
            <a:r>
              <a:rPr lang="es-AR" dirty="0" err="1" smtClean="0"/>
              <a:t>battles</a:t>
            </a:r>
            <a:r>
              <a:rPr lang="es-AR" dirty="0" smtClean="0"/>
              <a:t>.</a:t>
            </a:r>
          </a:p>
          <a:p>
            <a:pPr algn="l"/>
            <a:r>
              <a:rPr lang="es-AR" dirty="0" smtClean="0"/>
              <a:t>     </a:t>
            </a:r>
            <a:r>
              <a:rPr lang="es-AR" dirty="0" smtClean="0"/>
              <a:t>  </a:t>
            </a:r>
          </a:p>
          <a:p>
            <a:pPr algn="l"/>
            <a:r>
              <a:rPr lang="es-AR" dirty="0" smtClean="0"/>
              <a:t> </a:t>
            </a:r>
            <a:r>
              <a:rPr lang="es-AR" dirty="0" smtClean="0"/>
              <a:t>      </a:t>
            </a:r>
            <a:r>
              <a:rPr lang="es-AR" dirty="0" smtClean="0"/>
              <a:t>Blue </a:t>
            </a:r>
            <a:r>
              <a:rPr lang="es-AR" dirty="0" err="1" smtClean="0"/>
              <a:t>contain</a:t>
            </a:r>
            <a:r>
              <a:rPr lang="es-AR" dirty="0" smtClean="0"/>
              <a:t> </a:t>
            </a:r>
            <a:r>
              <a:rPr lang="es-AR" dirty="0" err="1" smtClean="0"/>
              <a:t>challenges</a:t>
            </a:r>
            <a:r>
              <a:rPr lang="es-AR" dirty="0" smtClean="0"/>
              <a:t>.</a:t>
            </a:r>
          </a:p>
          <a:p>
            <a:pPr algn="l"/>
            <a:r>
              <a:rPr lang="es-AR" dirty="0" smtClean="0"/>
              <a:t>      </a:t>
            </a:r>
            <a:endParaRPr lang="es-AR" dirty="0" smtClean="0"/>
          </a:p>
          <a:p>
            <a:pPr algn="l"/>
            <a:r>
              <a:rPr lang="es-AR" dirty="0" smtClean="0"/>
              <a:t>       </a:t>
            </a:r>
            <a:r>
              <a:rPr lang="en-US" dirty="0" smtClean="0"/>
              <a:t>Green </a:t>
            </a:r>
            <a:r>
              <a:rPr lang="en-US" dirty="0" smtClean="0"/>
              <a:t>are shops, you can also restore your health</a:t>
            </a:r>
            <a:r>
              <a:rPr lang="en-US" dirty="0" smtClean="0"/>
              <a:t>.</a:t>
            </a:r>
            <a:endParaRPr lang="es-AR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64904"/>
            <a:ext cx="504056" cy="488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3786190"/>
            <a:ext cx="514275" cy="482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5072074"/>
            <a:ext cx="506539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52987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es-AR" dirty="0" err="1" smtClean="0">
                <a:latin typeface="Aharoni" pitchFamily="2" charset="-79"/>
                <a:cs typeface="Aharoni" pitchFamily="2" charset="-79"/>
              </a:rPr>
              <a:t>Special</a:t>
            </a:r>
            <a:r>
              <a:rPr lang="es-AR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s-AR" dirty="0" err="1" smtClean="0">
                <a:latin typeface="Aharoni" pitchFamily="2" charset="-79"/>
                <a:cs typeface="Aharoni" pitchFamily="2" charset="-79"/>
              </a:rPr>
              <a:t>Objects</a:t>
            </a:r>
            <a:endParaRPr lang="es-AR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43608" y="1600200"/>
            <a:ext cx="8100392" cy="5257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Chests: contain objects which can be potions, elixir, herbs, etc ...</a:t>
            </a:r>
            <a:endParaRPr lang="es-AR" dirty="0"/>
          </a:p>
          <a:p>
            <a:pPr marL="0" indent="0">
              <a:buNone/>
            </a:pPr>
            <a:endParaRPr lang="es-AR" dirty="0" smtClean="0"/>
          </a:p>
          <a:p>
            <a:pPr marL="0" indent="0">
              <a:buNone/>
            </a:pPr>
            <a:r>
              <a:rPr lang="en-US" dirty="0" smtClean="0"/>
              <a:t>Sword and Shield: May contain Arms and Armor automatically choose to.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Gold: Contains gold which you used to buy weapons, armor and items in stores.</a:t>
            </a:r>
            <a:endParaRPr lang="es-A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60" y="1628799"/>
            <a:ext cx="843192" cy="792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9" y="3344868"/>
            <a:ext cx="934634" cy="876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60" y="4941168"/>
            <a:ext cx="900945" cy="844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92173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AR" sz="6000" dirty="0" err="1" smtClean="0"/>
              <a:t>Group</a:t>
            </a:r>
            <a:r>
              <a:rPr lang="es-AR" sz="6000" dirty="0" smtClean="0"/>
              <a:t> </a:t>
            </a:r>
            <a:r>
              <a:rPr lang="es-AR" sz="6000" dirty="0" err="1" smtClean="0"/>
              <a:t>Deposit</a:t>
            </a:r>
            <a:r>
              <a:rPr lang="es-AR" sz="6000" dirty="0" smtClean="0"/>
              <a:t> </a:t>
            </a:r>
            <a:br>
              <a:rPr lang="es-AR" sz="6000" dirty="0" smtClean="0"/>
            </a:br>
            <a:r>
              <a:rPr lang="es-AR" sz="6000" dirty="0" smtClean="0"/>
              <a:t>(</a:t>
            </a:r>
            <a:r>
              <a:rPr lang="es-AR" sz="6000" dirty="0" smtClean="0"/>
              <a:t>2-4 </a:t>
            </a:r>
            <a:r>
              <a:rPr lang="es-AR" sz="6000" dirty="0" err="1" smtClean="0"/>
              <a:t>Players</a:t>
            </a:r>
            <a:r>
              <a:rPr lang="es-AR" sz="6000" dirty="0" smtClean="0"/>
              <a:t>)</a:t>
            </a:r>
            <a:endParaRPr lang="es-AR" sz="6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its name suggests, in the course of the game by pressing "Q" can access the "deposit" where we deposit, weapons, armor, items and </a:t>
            </a:r>
            <a:r>
              <a:rPr lang="en-US" dirty="0" smtClean="0"/>
              <a:t>gold </a:t>
            </a:r>
            <a:r>
              <a:rPr lang="en-US" dirty="0" smtClean="0"/>
              <a:t>that our colleagues can remove these </a:t>
            </a:r>
            <a:r>
              <a:rPr lang="en-US" dirty="0" smtClean="0"/>
              <a:t>items, Example: </a:t>
            </a:r>
            <a:r>
              <a:rPr lang="en-US" dirty="0" err="1" smtClean="0"/>
              <a:t>Aron</a:t>
            </a:r>
            <a:r>
              <a:rPr lang="en-US" dirty="0" smtClean="0"/>
              <a:t> </a:t>
            </a:r>
            <a:r>
              <a:rPr lang="en-US" dirty="0" smtClean="0"/>
              <a:t>finds </a:t>
            </a:r>
            <a:r>
              <a:rPr lang="en-US" dirty="0" smtClean="0"/>
              <a:t>sword </a:t>
            </a:r>
            <a:r>
              <a:rPr lang="en-US" dirty="0" smtClean="0"/>
              <a:t>double hand, you can not use it, but </a:t>
            </a:r>
            <a:r>
              <a:rPr lang="en-US" dirty="0" err="1" smtClean="0"/>
              <a:t>Zartan</a:t>
            </a:r>
            <a:r>
              <a:rPr lang="en-US" dirty="0" smtClean="0"/>
              <a:t> yes, then when placed in the Storage, </a:t>
            </a:r>
            <a:r>
              <a:rPr lang="en-US" dirty="0" err="1" smtClean="0"/>
              <a:t>Zartan</a:t>
            </a:r>
            <a:r>
              <a:rPr lang="en-US" dirty="0" smtClean="0"/>
              <a:t> have access to that weapon.</a:t>
            </a:r>
            <a:endParaRPr lang="es-A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162</Words>
  <Application>Microsoft Office PowerPoint</Application>
  <PresentationFormat>Presentación en pantalla (4:3)</PresentationFormat>
  <Paragraphs>16</Paragraphs>
  <Slides>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Tema de Office</vt:lpstr>
      <vt:lpstr>Heroes of Destiny</vt:lpstr>
      <vt:lpstr>Special Objects</vt:lpstr>
      <vt:lpstr>Group Deposit  (2-4 Players)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Heroes del Destino</dc:title>
  <dc:creator>Feedback</dc:creator>
  <cp:lastModifiedBy>Ezekiel</cp:lastModifiedBy>
  <cp:revision>7</cp:revision>
  <dcterms:created xsi:type="dcterms:W3CDTF">2013-06-23T02:47:01Z</dcterms:created>
  <dcterms:modified xsi:type="dcterms:W3CDTF">2015-01-14T10:59:28Z</dcterms:modified>
</cp:coreProperties>
</file>