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6.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7.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5"/>
  </p:notesMasterIdLst>
  <p:handoutMasterIdLst>
    <p:handoutMasterId r:id="rId46"/>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64" r:id="rId41"/>
    <p:sldId id="572" r:id="rId42"/>
    <p:sldId id="565" r:id="rId43"/>
    <p:sldId id="573" r:id="rId44"/>
  </p:sldIdLst>
  <p:sldSz cx="9145588" cy="5145088"/>
  <p:notesSz cx="6858000" cy="9144000"/>
  <p:embeddedFontLst>
    <p:embeddedFont>
      <p:font typeface="微软雅黑" panose="020B0503020204020204" pitchFamily="34" charset="-122"/>
      <p:regular r:id="rId47"/>
      <p:bold r:id="rId48"/>
    </p:embeddedFont>
    <p:embeddedFont>
      <p:font typeface="黑体" panose="02010609060101010101" pitchFamily="49" charset="-122"/>
      <p:regular r:id="rId49"/>
    </p:embeddedFont>
  </p:embeddedFontLst>
  <p:custDataLst>
    <p:tags r:id="rId50"/>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xmlns="">
        <p15:guide id="1" orient="horz" pos="1621">
          <p15:clr>
            <a:srgbClr val="A4A3A4"/>
          </p15:clr>
        </p15:guide>
        <p15:guide id="2" pos="288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009BD2"/>
    <a:srgbClr val="00B0F0"/>
    <a:srgbClr val="0282D0"/>
    <a:srgbClr val="0067B4"/>
    <a:srgbClr val="FFFFFF"/>
    <a:srgbClr val="004D86"/>
    <a:srgbClr val="FF9900"/>
    <a:srgbClr val="0547A7"/>
    <a:srgbClr val="202A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51" autoAdjust="0"/>
    <p:restoredTop sz="95995" autoAdjust="0"/>
  </p:normalViewPr>
  <p:slideViewPr>
    <p:cSldViewPr>
      <p:cViewPr>
        <p:scale>
          <a:sx n="100" d="100"/>
          <a:sy n="100" d="100"/>
        </p:scale>
        <p:origin x="-1908" y="-726"/>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2016/11/14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1324005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1753716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p:transition spd="slow" advClick="0" advTm="0">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advClick="0" advTm="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advClick="0" advTm="0">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advClick="0" advTm="0">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advClick="0" advTm="0">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11/14/2016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p:transition spd="slow" advClick="0" advTm="0">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6.jp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jp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14.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8.jpeg"/><Relationship Id="rId5" Type="http://schemas.openxmlformats.org/officeDocument/2006/relationships/notesSlide" Target="../notesSlides/notesSlide41.xml"/><Relationship Id="rId4"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2820289" y="2819393"/>
            <a:ext cx="5562600" cy="713270"/>
          </a:xfrm>
          <a:prstGeom prst="rect">
            <a:avLst/>
          </a:prstGeom>
          <a:noFill/>
        </p:spPr>
        <p:txBody>
          <a:bodyPr wrap="square" lIns="96770" tIns="48386" rIns="96770" bIns="48386" rtlCol="0">
            <a:spAutoFit/>
          </a:bodyPr>
          <a:lstStyle/>
          <a:p>
            <a:pPr fontAlgn="auto">
              <a:spcBef>
                <a:spcPts val="0"/>
              </a:spcBef>
              <a:spcAft>
                <a:spcPts val="0"/>
              </a:spcAft>
              <a:defRPr/>
            </a:pP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工作汇报总结</a:t>
            </a:r>
            <a:r>
              <a:rPr lang="en-US" altLang="zh-CN"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PPT</a:t>
            </a: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模板</a:t>
            </a:r>
          </a:p>
        </p:txBody>
      </p:sp>
      <p:sp>
        <p:nvSpPr>
          <p:cNvPr id="9" name="TextBox 8"/>
          <p:cNvSpPr txBox="1"/>
          <p:nvPr/>
        </p:nvSpPr>
        <p:spPr>
          <a:xfrm>
            <a:off x="5111639" y="1200944"/>
            <a:ext cx="3467617" cy="1862048"/>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b="0" dirty="0" smtClean="0">
                <a:ln w="12700">
                  <a:noFill/>
                </a:ln>
                <a:solidFill>
                  <a:schemeClr val="accent1"/>
                </a:solidFill>
                <a:effectLst/>
                <a:latin typeface="+mn-lt"/>
                <a:ea typeface="+mn-ea"/>
                <a:cs typeface="+mn-ea"/>
                <a:sym typeface="+mn-lt"/>
              </a:rPr>
              <a:t>2018</a:t>
            </a:r>
            <a:endParaRPr lang="zh-CN" altLang="en-US"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810794" y="5150749"/>
            <a:ext cx="609600" cy="609600"/>
          </a:xfrm>
          <a:prstGeom prst="rect">
            <a:avLst/>
          </a:prstGeom>
        </p:spPr>
      </p:pic>
      <p:sp>
        <p:nvSpPr>
          <p:cNvPr id="11" name="TextBox 10"/>
          <p:cNvSpPr txBox="1"/>
          <p:nvPr/>
        </p:nvSpPr>
        <p:spPr>
          <a:xfrm>
            <a:off x="4801394" y="3483967"/>
            <a:ext cx="3600401" cy="307777"/>
          </a:xfrm>
          <a:prstGeom prst="rect">
            <a:avLst/>
          </a:prstGeom>
          <a:noFill/>
        </p:spPr>
        <p:txBody>
          <a:bodyPr wrap="square" rtlCol="0">
            <a:spAutoFit/>
          </a:bodyPr>
          <a:lstStyle/>
          <a:p>
            <a:r>
              <a:rPr lang="zh-CN" altLang="en-US" sz="1400" b="1" dirty="0">
                <a:latin typeface="+mn-lt"/>
                <a:ea typeface="+mn-ea"/>
                <a:cs typeface="+mn-ea"/>
                <a:sym typeface="+mn-lt"/>
              </a:rPr>
              <a:t>年终总结  新年计划 述职报告  工作汇报</a:t>
            </a:r>
          </a:p>
        </p:txBody>
      </p:sp>
      <p:sp>
        <p:nvSpPr>
          <p:cNvPr id="8" name="矩形 7"/>
          <p:cNvSpPr/>
          <p:nvPr>
            <p:custDataLst>
              <p:tags r:id="rId3"/>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0" name="圆角矩形 29"/>
          <p:cNvSpPr/>
          <p:nvPr/>
        </p:nvSpPr>
        <p:spPr>
          <a:xfrm>
            <a:off x="2923570"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1" name="圆角矩形 30"/>
          <p:cNvSpPr/>
          <p:nvPr/>
        </p:nvSpPr>
        <p:spPr>
          <a:xfrm>
            <a:off x="4651762" y="1241376"/>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圆角矩形 31"/>
          <p:cNvSpPr/>
          <p:nvPr/>
        </p:nvSpPr>
        <p:spPr>
          <a:xfrm>
            <a:off x="2923570"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圆角矩形 32"/>
          <p:cNvSpPr/>
          <p:nvPr/>
        </p:nvSpPr>
        <p:spPr>
          <a:xfrm>
            <a:off x="4651762" y="2969568"/>
            <a:ext cx="1584176" cy="1584176"/>
          </a:xfrm>
          <a:prstGeom prst="roundRect">
            <a:avLst>
              <a:gd name="adj" fmla="val 9051"/>
            </a:avLst>
          </a:prstGeom>
          <a:blipFill>
            <a:blip r:embed="rId7"/>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1</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2</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3</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4</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chemeClr val="accent1"/>
                </a:solidFill>
                <a:effectLst/>
                <a:uLnTx/>
                <a:uFillTx/>
                <a:latin typeface="+mn-lt"/>
                <a:ea typeface="+mn-ea"/>
                <a:cs typeface="+mn-ea"/>
                <a:sym typeface="+mn-lt"/>
              </a:rPr>
              <a:t>点击添加标题</a:t>
            </a: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26" name="矩形 2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 calcmode="lin" valueType="num">
                                      <p:cBhvr>
                                        <p:cTn id="17" dur="500" fill="hold"/>
                                        <p:tgtEl>
                                          <p:spTgt spid="30"/>
                                        </p:tgtEl>
                                        <p:attrNameLst>
                                          <p:attrName>style.rotation</p:attrName>
                                        </p:attrNameLst>
                                      </p:cBhvr>
                                      <p:tavLst>
                                        <p:tav tm="0">
                                          <p:val>
                                            <p:fltVal val="360"/>
                                          </p:val>
                                        </p:tav>
                                        <p:tav tm="100000">
                                          <p:val>
                                            <p:fltVal val="0"/>
                                          </p:val>
                                        </p:tav>
                                      </p:tavLst>
                                    </p:anim>
                                    <p:animEffect transition="in" filter="fade">
                                      <p:cBhvr>
                                        <p:cTn id="18" dur="500"/>
                                        <p:tgtEl>
                                          <p:spTgt spid="30"/>
                                        </p:tgtEl>
                                      </p:cBhvr>
                                    </p:animEffect>
                                  </p:childTnLst>
                                </p:cTn>
                              </p:par>
                              <p:par>
                                <p:cTn id="19" presetID="49" presetClass="entr" presetSubtype="0" decel="100000" fill="hold" grpId="0" nodeType="withEffect">
                                  <p:stCondLst>
                                    <p:cond delay="2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par>
                                <p:cTn id="25" presetID="49" presetClass="entr" presetSubtype="0" decel="100000" fill="hold" grpId="0" nodeType="withEffect">
                                  <p:stCondLst>
                                    <p:cond delay="40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 calcmode="lin" valueType="num">
                                      <p:cBhvr>
                                        <p:cTn id="29" dur="500" fill="hold"/>
                                        <p:tgtEl>
                                          <p:spTgt spid="32"/>
                                        </p:tgtEl>
                                        <p:attrNameLst>
                                          <p:attrName>style.rotation</p:attrName>
                                        </p:attrNameLst>
                                      </p:cBhvr>
                                      <p:tavLst>
                                        <p:tav tm="0">
                                          <p:val>
                                            <p:fltVal val="360"/>
                                          </p:val>
                                        </p:tav>
                                        <p:tav tm="100000">
                                          <p:val>
                                            <p:fltVal val="0"/>
                                          </p:val>
                                        </p:tav>
                                      </p:tavLst>
                                    </p:anim>
                                    <p:animEffect transition="in" filter="fade">
                                      <p:cBhvr>
                                        <p:cTn id="30" dur="500"/>
                                        <p:tgtEl>
                                          <p:spTgt spid="32"/>
                                        </p:tgtEl>
                                      </p:cBhvr>
                                    </p:animEffect>
                                  </p:childTnLst>
                                </p:cTn>
                              </p:par>
                              <p:par>
                                <p:cTn id="31" presetID="49" presetClass="entr" presetSubtype="0" decel="100000" fill="hold" grpId="0" nodeType="withEffect">
                                  <p:stCondLst>
                                    <p:cond delay="6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style.rotation</p:attrName>
                                        </p:attrNameLst>
                                      </p:cBhvr>
                                      <p:tavLst>
                                        <p:tav tm="0">
                                          <p:val>
                                            <p:fltVal val="360"/>
                                          </p:val>
                                        </p:tav>
                                        <p:tav tm="100000">
                                          <p:val>
                                            <p:fltVal val="0"/>
                                          </p:val>
                                        </p:tav>
                                      </p:tavLst>
                                    </p:anim>
                                    <p:animEffect transition="in" filter="fade">
                                      <p:cBhvr>
                                        <p:cTn id="36" dur="500"/>
                                        <p:tgtEl>
                                          <p:spTgt spid="33"/>
                                        </p:tgtEl>
                                      </p:cBhvr>
                                    </p:animEffect>
                                  </p:childTnLst>
                                </p:cTn>
                              </p:par>
                            </p:childTnLst>
                          </p:cTn>
                        </p:par>
                        <p:par>
                          <p:cTn id="37" fill="hold">
                            <p:stCondLst>
                              <p:cond delay="2100"/>
                            </p:stCondLst>
                            <p:childTnLst>
                              <p:par>
                                <p:cTn id="38" presetID="2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childTnLst>
                                </p:cTn>
                              </p:par>
                            </p:childTnLst>
                          </p:cTn>
                        </p:par>
                        <p:par>
                          <p:cTn id="54" fill="hold">
                            <p:stCondLst>
                              <p:cond delay="2600"/>
                            </p:stCondLst>
                            <p:childTnLst>
                              <p:par>
                                <p:cTn id="55" presetID="1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p:tgtEl>
                                          <p:spTgt spid="39"/>
                                        </p:tgtEl>
                                        <p:attrNameLst>
                                          <p:attrName>ppt_x</p:attrName>
                                        </p:attrNameLst>
                                      </p:cBhvr>
                                      <p:tavLst>
                                        <p:tav tm="0">
                                          <p:val>
                                            <p:strVal val="#ppt_x+#ppt_w*1.125000"/>
                                          </p:val>
                                        </p:tav>
                                        <p:tav tm="100000">
                                          <p:val>
                                            <p:strVal val="#ppt_x"/>
                                          </p:val>
                                        </p:tav>
                                      </p:tavLst>
                                    </p:anim>
                                    <p:animEffect transition="in" filter="wipe(left)">
                                      <p:cBhvr>
                                        <p:cTn id="58" dur="500"/>
                                        <p:tgtEl>
                                          <p:spTgt spid="39"/>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p:tgtEl>
                                          <p:spTgt spid="38"/>
                                        </p:tgtEl>
                                        <p:attrNameLst>
                                          <p:attrName>ppt_x</p:attrName>
                                        </p:attrNameLst>
                                      </p:cBhvr>
                                      <p:tavLst>
                                        <p:tav tm="0">
                                          <p:val>
                                            <p:strVal val="#ppt_x+#ppt_w*1.125000"/>
                                          </p:val>
                                        </p:tav>
                                        <p:tav tm="100000">
                                          <p:val>
                                            <p:strVal val="#ppt_x"/>
                                          </p:val>
                                        </p:tav>
                                      </p:tavLst>
                                    </p:anim>
                                    <p:animEffect transition="in" filter="wipe(left)">
                                      <p:cBhvr>
                                        <p:cTn id="62" dur="500"/>
                                        <p:tgtEl>
                                          <p:spTgt spid="38"/>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ppt_x</p:attrName>
                                        </p:attrNameLst>
                                      </p:cBhvr>
                                      <p:tavLst>
                                        <p:tav tm="0">
                                          <p:val>
                                            <p:strVal val="#ppt_x-#ppt_w*1.125000"/>
                                          </p:val>
                                        </p:tav>
                                        <p:tav tm="100000">
                                          <p:val>
                                            <p:strVal val="#ppt_x"/>
                                          </p:val>
                                        </p:tav>
                                      </p:tavLst>
                                    </p:anim>
                                    <p:animEffect transition="in" filter="wipe(right)">
                                      <p:cBhvr>
                                        <p:cTn id="66" dur="500"/>
                                        <p:tgtEl>
                                          <p:spTgt spid="4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p:tgtEl>
                                          <p:spTgt spid="40"/>
                                        </p:tgtEl>
                                        <p:attrNameLst>
                                          <p:attrName>ppt_x</p:attrName>
                                        </p:attrNameLst>
                                      </p:cBhvr>
                                      <p:tavLst>
                                        <p:tav tm="0">
                                          <p:val>
                                            <p:strVal val="#ppt_x-#ppt_w*1.125000"/>
                                          </p:val>
                                        </p:tav>
                                        <p:tav tm="100000">
                                          <p:val>
                                            <p:strVal val="#ppt_x"/>
                                          </p:val>
                                        </p:tav>
                                      </p:tavLst>
                                    </p:anim>
                                    <p:animEffect transition="in" filter="wipe(right)">
                                      <p:cBhvr>
                                        <p:cTn id="70" dur="500"/>
                                        <p:tgtEl>
                                          <p:spTgt spid="40"/>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p:tgtEl>
                                          <p:spTgt spid="43"/>
                                        </p:tgtEl>
                                        <p:attrNameLst>
                                          <p:attrName>ppt_x</p:attrName>
                                        </p:attrNameLst>
                                      </p:cBhvr>
                                      <p:tavLst>
                                        <p:tav tm="0">
                                          <p:val>
                                            <p:strVal val="#ppt_x+#ppt_w*1.125000"/>
                                          </p:val>
                                        </p:tav>
                                        <p:tav tm="100000">
                                          <p:val>
                                            <p:strVal val="#ppt_x"/>
                                          </p:val>
                                        </p:tav>
                                      </p:tavLst>
                                    </p:anim>
                                    <p:animEffect transition="in" filter="wipe(left)">
                                      <p:cBhvr>
                                        <p:cTn id="74" dur="500"/>
                                        <p:tgtEl>
                                          <p:spTgt spid="4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ppt_x</p:attrName>
                                        </p:attrNameLst>
                                      </p:cBhvr>
                                      <p:tavLst>
                                        <p:tav tm="0">
                                          <p:val>
                                            <p:strVal val="#ppt_x+#ppt_w*1.125000"/>
                                          </p:val>
                                        </p:tav>
                                        <p:tav tm="100000">
                                          <p:val>
                                            <p:strVal val="#ppt_x"/>
                                          </p:val>
                                        </p:tav>
                                      </p:tavLst>
                                    </p:anim>
                                    <p:animEffect transition="in" filter="wipe(left)">
                                      <p:cBhvr>
                                        <p:cTn id="78" dur="500"/>
                                        <p:tgtEl>
                                          <p:spTgt spid="42"/>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p:tgtEl>
                                          <p:spTgt spid="45"/>
                                        </p:tgtEl>
                                        <p:attrNameLst>
                                          <p:attrName>ppt_x</p:attrName>
                                        </p:attrNameLst>
                                      </p:cBhvr>
                                      <p:tavLst>
                                        <p:tav tm="0">
                                          <p:val>
                                            <p:strVal val="#ppt_x-#ppt_w*1.125000"/>
                                          </p:val>
                                        </p:tav>
                                        <p:tav tm="100000">
                                          <p:val>
                                            <p:strVal val="#ppt_x"/>
                                          </p:val>
                                        </p:tav>
                                      </p:tavLst>
                                    </p:anim>
                                    <p:animEffect transition="in" filter="wipe(right)">
                                      <p:cBhvr>
                                        <p:cTn id="82" dur="500"/>
                                        <p:tgtEl>
                                          <p:spTgt spid="4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p:tgtEl>
                                          <p:spTgt spid="44"/>
                                        </p:tgtEl>
                                        <p:attrNameLst>
                                          <p:attrName>ppt_x</p:attrName>
                                        </p:attrNameLst>
                                      </p:cBhvr>
                                      <p:tavLst>
                                        <p:tav tm="0">
                                          <p:val>
                                            <p:strVal val="#ppt_x-#ppt_w*1.125000"/>
                                          </p:val>
                                        </p:tav>
                                        <p:tav tm="100000">
                                          <p:val>
                                            <p:strVal val="#ppt_x"/>
                                          </p:val>
                                        </p:tav>
                                      </p:tavLst>
                                    </p:anim>
                                    <p:animEffect transition="in" filter="wipe(right)">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五边形 122"/>
          <p:cNvSpPr/>
          <p:nvPr/>
        </p:nvSpPr>
        <p:spPr>
          <a:xfrm flipH="1">
            <a:off x="1892175" y="2803774"/>
            <a:ext cx="2252772"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4" name="五边形 123"/>
          <p:cNvSpPr/>
          <p:nvPr/>
        </p:nvSpPr>
        <p:spPr>
          <a:xfrm flipH="1">
            <a:off x="2759495" y="3258721"/>
            <a:ext cx="138545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5" name="五边形 124"/>
          <p:cNvSpPr/>
          <p:nvPr/>
        </p:nvSpPr>
        <p:spPr>
          <a:xfrm flipH="1">
            <a:off x="2232438" y="3713669"/>
            <a:ext cx="1912508"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6" name="五边形 125"/>
          <p:cNvSpPr/>
          <p:nvPr/>
        </p:nvSpPr>
        <p:spPr>
          <a:xfrm flipH="1">
            <a:off x="1387335" y="4168617"/>
            <a:ext cx="275761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7" name="TextBox 159"/>
          <p:cNvSpPr txBox="1"/>
          <p:nvPr/>
        </p:nvSpPr>
        <p:spPr>
          <a:xfrm>
            <a:off x="3595469" y="287621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73%</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8" name="TextBox 160"/>
          <p:cNvSpPr txBox="1"/>
          <p:nvPr/>
        </p:nvSpPr>
        <p:spPr>
          <a:xfrm>
            <a:off x="3588253" y="3334778"/>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30%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9" name="TextBox 161"/>
          <p:cNvSpPr txBox="1"/>
          <p:nvPr/>
        </p:nvSpPr>
        <p:spPr>
          <a:xfrm>
            <a:off x="3588254" y="3789785"/>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0" name="TextBox 162"/>
          <p:cNvSpPr txBox="1"/>
          <p:nvPr/>
        </p:nvSpPr>
        <p:spPr>
          <a:xfrm>
            <a:off x="3607494" y="424918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75%</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1" name="五边形 130"/>
          <p:cNvSpPr/>
          <p:nvPr/>
        </p:nvSpPr>
        <p:spPr>
          <a:xfrm>
            <a:off x="4871710" y="2805766"/>
            <a:ext cx="1149863"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2" name="五边形 131"/>
          <p:cNvSpPr/>
          <p:nvPr/>
        </p:nvSpPr>
        <p:spPr>
          <a:xfrm>
            <a:off x="4871711" y="3260713"/>
            <a:ext cx="2170653"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3" name="五边形 132"/>
          <p:cNvSpPr/>
          <p:nvPr/>
        </p:nvSpPr>
        <p:spPr>
          <a:xfrm>
            <a:off x="4871709" y="3715661"/>
            <a:ext cx="1361054"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4" name="五边形 133"/>
          <p:cNvSpPr/>
          <p:nvPr/>
        </p:nvSpPr>
        <p:spPr>
          <a:xfrm>
            <a:off x="4871710" y="4170608"/>
            <a:ext cx="2901484"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5" name="TextBox 173"/>
          <p:cNvSpPr txBox="1"/>
          <p:nvPr/>
        </p:nvSpPr>
        <p:spPr>
          <a:xfrm>
            <a:off x="5022793" y="2882683"/>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6" name="TextBox 174"/>
          <p:cNvSpPr txBox="1"/>
          <p:nvPr/>
        </p:nvSpPr>
        <p:spPr>
          <a:xfrm>
            <a:off x="5022793" y="3330240"/>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56%</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7" name="TextBox 175"/>
          <p:cNvSpPr txBox="1"/>
          <p:nvPr/>
        </p:nvSpPr>
        <p:spPr>
          <a:xfrm>
            <a:off x="5022794" y="378978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29%</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8" name="TextBox 176"/>
          <p:cNvSpPr txBox="1"/>
          <p:nvPr/>
        </p:nvSpPr>
        <p:spPr>
          <a:xfrm>
            <a:off x="5035529" y="424672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77%</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项目一</a:t>
            </a: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项目二</a:t>
            </a: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项目三</a:t>
            </a: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项目四</a:t>
            </a:r>
          </a:p>
        </p:txBody>
      </p:sp>
      <p:sp>
        <p:nvSpPr>
          <p:cNvPr id="143" name="Oval 4"/>
          <p:cNvSpPr/>
          <p:nvPr/>
        </p:nvSpPr>
        <p:spPr>
          <a:xfrm>
            <a:off x="4869829" y="1111760"/>
            <a:ext cx="720278" cy="679450"/>
          </a:xfrm>
          <a:prstGeom prst="ellips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4" name="Oval 5"/>
          <p:cNvSpPr/>
          <p:nvPr/>
        </p:nvSpPr>
        <p:spPr>
          <a:xfrm>
            <a:off x="3435290" y="1111760"/>
            <a:ext cx="720278" cy="679450"/>
          </a:xfrm>
          <a:prstGeom prst="ellips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500" fill="hold"/>
                                        <p:tgtEl>
                                          <p:spTgt spid="144"/>
                                        </p:tgtEl>
                                        <p:attrNameLst>
                                          <p:attrName>ppt_x</p:attrName>
                                        </p:attrNameLst>
                                      </p:cBhvr>
                                      <p:tavLst>
                                        <p:tav tm="0">
                                          <p:val>
                                            <p:strVal val="0-#ppt_w/2"/>
                                          </p:val>
                                        </p:tav>
                                        <p:tav tm="100000">
                                          <p:val>
                                            <p:strVal val="#ppt_x"/>
                                          </p:val>
                                        </p:tav>
                                      </p:tavLst>
                                    </p:anim>
                                    <p:anim calcmode="lin" valueType="num">
                                      <p:cBhvr additive="base">
                                        <p:cTn id="16" dur="500" fill="hold"/>
                                        <p:tgtEl>
                                          <p:spTgt spid="14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 calcmode="lin" valueType="num">
                                      <p:cBhvr additive="base">
                                        <p:cTn id="20" dur="500" fill="hold"/>
                                        <p:tgtEl>
                                          <p:spTgt spid="143"/>
                                        </p:tgtEl>
                                        <p:attrNameLst>
                                          <p:attrName>ppt_x</p:attrName>
                                        </p:attrNameLst>
                                      </p:cBhvr>
                                      <p:tavLst>
                                        <p:tav tm="0">
                                          <p:val>
                                            <p:strVal val="1+#ppt_w/2"/>
                                          </p:val>
                                        </p:tav>
                                        <p:tav tm="100000">
                                          <p:val>
                                            <p:strVal val="#ppt_x"/>
                                          </p:val>
                                        </p:tav>
                                      </p:tavLst>
                                    </p:anim>
                                    <p:anim calcmode="lin" valueType="num">
                                      <p:cBhvr additive="base">
                                        <p:cTn id="21" dur="500" fill="hold"/>
                                        <p:tgtEl>
                                          <p:spTgt spid="14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500"/>
                                        <p:tgtEl>
                                          <p:spTgt spid="14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fade">
                                      <p:cBhvr>
                                        <p:cTn id="29" dur="500"/>
                                        <p:tgtEl>
                                          <p:spTgt spid="145"/>
                                        </p:tgtEl>
                                      </p:cBhvr>
                                    </p:animEffect>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39"/>
                                        </p:tgtEl>
                                        <p:attrNameLst>
                                          <p:attrName>style.visibility</p:attrName>
                                        </p:attrNameLst>
                                      </p:cBhvr>
                                      <p:to>
                                        <p:strVal val="visible"/>
                                      </p:to>
                                    </p:set>
                                    <p:anim calcmode="lin" valueType="num">
                                      <p:cBhvr additive="base">
                                        <p:cTn id="33" dur="500" fill="hold"/>
                                        <p:tgtEl>
                                          <p:spTgt spid="139"/>
                                        </p:tgtEl>
                                        <p:attrNameLst>
                                          <p:attrName>ppt_x</p:attrName>
                                        </p:attrNameLst>
                                      </p:cBhvr>
                                      <p:tavLst>
                                        <p:tav tm="0">
                                          <p:val>
                                            <p:strVal val="#ppt_x"/>
                                          </p:val>
                                        </p:tav>
                                        <p:tav tm="100000">
                                          <p:val>
                                            <p:strVal val="#ppt_x"/>
                                          </p:val>
                                        </p:tav>
                                      </p:tavLst>
                                    </p:anim>
                                    <p:anim calcmode="lin" valueType="num">
                                      <p:cBhvr additive="base">
                                        <p:cTn id="34" dur="500" fill="hold"/>
                                        <p:tgtEl>
                                          <p:spTgt spid="139"/>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140"/>
                                        </p:tgtEl>
                                        <p:attrNameLst>
                                          <p:attrName>style.visibility</p:attrName>
                                        </p:attrNameLst>
                                      </p:cBhvr>
                                      <p:to>
                                        <p:strVal val="visible"/>
                                      </p:to>
                                    </p:set>
                                    <p:anim calcmode="lin" valueType="num">
                                      <p:cBhvr additive="base">
                                        <p:cTn id="37" dur="500" fill="hold"/>
                                        <p:tgtEl>
                                          <p:spTgt spid="140"/>
                                        </p:tgtEl>
                                        <p:attrNameLst>
                                          <p:attrName>ppt_x</p:attrName>
                                        </p:attrNameLst>
                                      </p:cBhvr>
                                      <p:tavLst>
                                        <p:tav tm="0">
                                          <p:val>
                                            <p:strVal val="#ppt_x"/>
                                          </p:val>
                                        </p:tav>
                                        <p:tav tm="100000">
                                          <p:val>
                                            <p:strVal val="#ppt_x"/>
                                          </p:val>
                                        </p:tav>
                                      </p:tavLst>
                                    </p:anim>
                                    <p:anim calcmode="lin" valueType="num">
                                      <p:cBhvr additive="base">
                                        <p:cTn id="38" dur="500" fill="hold"/>
                                        <p:tgtEl>
                                          <p:spTgt spid="140"/>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141"/>
                                        </p:tgtEl>
                                        <p:attrNameLst>
                                          <p:attrName>style.visibility</p:attrName>
                                        </p:attrNameLst>
                                      </p:cBhvr>
                                      <p:to>
                                        <p:strVal val="visible"/>
                                      </p:to>
                                    </p:set>
                                    <p:anim calcmode="lin" valueType="num">
                                      <p:cBhvr additive="base">
                                        <p:cTn id="41" dur="500" fill="hold"/>
                                        <p:tgtEl>
                                          <p:spTgt spid="141"/>
                                        </p:tgtEl>
                                        <p:attrNameLst>
                                          <p:attrName>ppt_x</p:attrName>
                                        </p:attrNameLst>
                                      </p:cBhvr>
                                      <p:tavLst>
                                        <p:tav tm="0">
                                          <p:val>
                                            <p:strVal val="#ppt_x"/>
                                          </p:val>
                                        </p:tav>
                                        <p:tav tm="100000">
                                          <p:val>
                                            <p:strVal val="#ppt_x"/>
                                          </p:val>
                                        </p:tav>
                                      </p:tavLst>
                                    </p:anim>
                                    <p:anim calcmode="lin" valueType="num">
                                      <p:cBhvr additive="base">
                                        <p:cTn id="42" dur="500" fill="hold"/>
                                        <p:tgtEl>
                                          <p:spTgt spid="14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42"/>
                                        </p:tgtEl>
                                        <p:attrNameLst>
                                          <p:attrName>style.visibility</p:attrName>
                                        </p:attrNameLst>
                                      </p:cBhvr>
                                      <p:to>
                                        <p:strVal val="visible"/>
                                      </p:to>
                                    </p:set>
                                    <p:anim calcmode="lin" valueType="num">
                                      <p:cBhvr additive="base">
                                        <p:cTn id="45" dur="500" fill="hold"/>
                                        <p:tgtEl>
                                          <p:spTgt spid="142"/>
                                        </p:tgtEl>
                                        <p:attrNameLst>
                                          <p:attrName>ppt_x</p:attrName>
                                        </p:attrNameLst>
                                      </p:cBhvr>
                                      <p:tavLst>
                                        <p:tav tm="0">
                                          <p:val>
                                            <p:strVal val="#ppt_x"/>
                                          </p:val>
                                        </p:tav>
                                        <p:tav tm="100000">
                                          <p:val>
                                            <p:strVal val="#ppt_x"/>
                                          </p:val>
                                        </p:tav>
                                      </p:tavLst>
                                    </p:anim>
                                    <p:anim calcmode="lin" valueType="num">
                                      <p:cBhvr additive="base">
                                        <p:cTn id="46" dur="500" fill="hold"/>
                                        <p:tgtEl>
                                          <p:spTgt spid="14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wipe(left)">
                                      <p:cBhvr>
                                        <p:cTn id="50" dur="500"/>
                                        <p:tgtEl>
                                          <p:spTgt spid="1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133"/>
                                        </p:tgtEl>
                                        <p:attrNameLst>
                                          <p:attrName>style.visibility</p:attrName>
                                        </p:attrNameLst>
                                      </p:cBhvr>
                                      <p:to>
                                        <p:strVal val="visible"/>
                                      </p:to>
                                    </p:set>
                                    <p:animEffect transition="in" filter="wipe(left)">
                                      <p:cBhvr>
                                        <p:cTn id="56" dur="500"/>
                                        <p:tgtEl>
                                          <p:spTgt spid="1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134"/>
                                        </p:tgtEl>
                                        <p:attrNameLst>
                                          <p:attrName>style.visibility</p:attrName>
                                        </p:attrNameLst>
                                      </p:cBhvr>
                                      <p:to>
                                        <p:strVal val="visible"/>
                                      </p:to>
                                    </p:set>
                                    <p:animEffect transition="in" filter="wipe(left)">
                                      <p:cBhvr>
                                        <p:cTn id="59" dur="500"/>
                                        <p:tgtEl>
                                          <p:spTgt spid="13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right)">
                                      <p:cBhvr>
                                        <p:cTn id="62" dur="500"/>
                                        <p:tgtEl>
                                          <p:spTgt spid="123"/>
                                        </p:tgtEl>
                                      </p:cBhvr>
                                    </p:animEffect>
                                  </p:childTnLst>
                                </p:cTn>
                              </p:par>
                              <p:par>
                                <p:cTn id="63" presetID="22" presetClass="entr" presetSubtype="2" fill="hold" grpId="0" nodeType="withEffect">
                                  <p:stCondLst>
                                    <p:cond delay="10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125"/>
                                        </p:tgtEl>
                                        <p:attrNameLst>
                                          <p:attrName>style.visibility</p:attrName>
                                        </p:attrNameLst>
                                      </p:cBhvr>
                                      <p:to>
                                        <p:strVal val="visible"/>
                                      </p:to>
                                    </p:set>
                                    <p:animEffect transition="in" filter="wipe(right)">
                                      <p:cBhvr>
                                        <p:cTn id="68" dur="500"/>
                                        <p:tgtEl>
                                          <p:spTgt spid="125"/>
                                        </p:tgtEl>
                                      </p:cBhvr>
                                    </p:animEffect>
                                  </p:childTnLst>
                                </p:cTn>
                              </p:par>
                              <p:par>
                                <p:cTn id="69" presetID="22" presetClass="entr" presetSubtype="2" fill="hold" grpId="0" nodeType="withEffect">
                                  <p:stCondLst>
                                    <p:cond delay="300"/>
                                  </p:stCondLst>
                                  <p:childTnLst>
                                    <p:set>
                                      <p:cBhvr>
                                        <p:cTn id="70" dur="1" fill="hold">
                                          <p:stCondLst>
                                            <p:cond delay="0"/>
                                          </p:stCondLst>
                                        </p:cTn>
                                        <p:tgtEl>
                                          <p:spTgt spid="126"/>
                                        </p:tgtEl>
                                        <p:attrNameLst>
                                          <p:attrName>style.visibility</p:attrName>
                                        </p:attrNameLst>
                                      </p:cBhvr>
                                      <p:to>
                                        <p:strVal val="visible"/>
                                      </p:to>
                                    </p:set>
                                    <p:animEffect transition="in" filter="wipe(right)">
                                      <p:cBhvr>
                                        <p:cTn id="71" dur="500"/>
                                        <p:tgtEl>
                                          <p:spTgt spid="126"/>
                                        </p:tgtEl>
                                      </p:cBhvr>
                                    </p:animEffect>
                                  </p:childTnLst>
                                </p:cTn>
                              </p:par>
                            </p:childTnLst>
                          </p:cTn>
                        </p:par>
                        <p:par>
                          <p:cTn id="72" fill="hold">
                            <p:stCondLst>
                              <p:cond delay="4300"/>
                            </p:stCondLst>
                            <p:childTnLst>
                              <p:par>
                                <p:cTn id="73" presetID="22" presetClass="entr" presetSubtype="8"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wipe(left)">
                                      <p:cBhvr>
                                        <p:cTn id="75" dur="500"/>
                                        <p:tgtEl>
                                          <p:spTgt spid="135"/>
                                        </p:tgtEl>
                                      </p:cBhvr>
                                    </p:animEffect>
                                  </p:childTnLst>
                                </p:cTn>
                              </p:par>
                              <p:par>
                                <p:cTn id="76" presetID="22" presetClass="entr" presetSubtype="8" fill="hold" grpId="0" nodeType="withEffect">
                                  <p:stCondLst>
                                    <p:cond delay="150"/>
                                  </p:stCondLst>
                                  <p:childTnLst>
                                    <p:set>
                                      <p:cBhvr>
                                        <p:cTn id="77" dur="1" fill="hold">
                                          <p:stCondLst>
                                            <p:cond delay="0"/>
                                          </p:stCondLst>
                                        </p:cTn>
                                        <p:tgtEl>
                                          <p:spTgt spid="136"/>
                                        </p:tgtEl>
                                        <p:attrNameLst>
                                          <p:attrName>style.visibility</p:attrName>
                                        </p:attrNameLst>
                                      </p:cBhvr>
                                      <p:to>
                                        <p:strVal val="visible"/>
                                      </p:to>
                                    </p:set>
                                    <p:animEffect transition="in" filter="wipe(left)">
                                      <p:cBhvr>
                                        <p:cTn id="78" dur="500"/>
                                        <p:tgtEl>
                                          <p:spTgt spid="136"/>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137"/>
                                        </p:tgtEl>
                                        <p:attrNameLst>
                                          <p:attrName>style.visibility</p:attrName>
                                        </p:attrNameLst>
                                      </p:cBhvr>
                                      <p:to>
                                        <p:strVal val="visible"/>
                                      </p:to>
                                    </p:set>
                                    <p:animEffect transition="in" filter="wipe(left)">
                                      <p:cBhvr>
                                        <p:cTn id="81" dur="500"/>
                                        <p:tgtEl>
                                          <p:spTgt spid="137"/>
                                        </p:tgtEl>
                                      </p:cBhvr>
                                    </p:animEffect>
                                  </p:childTnLst>
                                </p:cTn>
                              </p:par>
                              <p:par>
                                <p:cTn id="82" presetID="22" presetClass="entr" presetSubtype="8" fill="hold" grpId="0" nodeType="withEffect">
                                  <p:stCondLst>
                                    <p:cond delay="450"/>
                                  </p:stCondLst>
                                  <p:childTnLst>
                                    <p:set>
                                      <p:cBhvr>
                                        <p:cTn id="83" dur="1" fill="hold">
                                          <p:stCondLst>
                                            <p:cond delay="0"/>
                                          </p:stCondLst>
                                        </p:cTn>
                                        <p:tgtEl>
                                          <p:spTgt spid="138"/>
                                        </p:tgtEl>
                                        <p:attrNameLst>
                                          <p:attrName>style.visibility</p:attrName>
                                        </p:attrNameLst>
                                      </p:cBhvr>
                                      <p:to>
                                        <p:strVal val="visible"/>
                                      </p:to>
                                    </p:set>
                                    <p:animEffect transition="in" filter="wipe(left)">
                                      <p:cBhvr>
                                        <p:cTn id="84" dur="500"/>
                                        <p:tgtEl>
                                          <p:spTgt spid="138"/>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wipe(right)">
                                      <p:cBhvr>
                                        <p:cTn id="87" dur="500"/>
                                        <p:tgtEl>
                                          <p:spTgt spid="127"/>
                                        </p:tgtEl>
                                      </p:cBhvr>
                                    </p:animEffect>
                                  </p:childTnLst>
                                </p:cTn>
                              </p:par>
                              <p:par>
                                <p:cTn id="88" presetID="22" presetClass="entr" presetSubtype="2" fill="hold" grpId="0" nodeType="withEffect">
                                  <p:stCondLst>
                                    <p:cond delay="150"/>
                                  </p:stCondLst>
                                  <p:childTnLst>
                                    <p:set>
                                      <p:cBhvr>
                                        <p:cTn id="89" dur="1" fill="hold">
                                          <p:stCondLst>
                                            <p:cond delay="0"/>
                                          </p:stCondLst>
                                        </p:cTn>
                                        <p:tgtEl>
                                          <p:spTgt spid="128"/>
                                        </p:tgtEl>
                                        <p:attrNameLst>
                                          <p:attrName>style.visibility</p:attrName>
                                        </p:attrNameLst>
                                      </p:cBhvr>
                                      <p:to>
                                        <p:strVal val="visible"/>
                                      </p:to>
                                    </p:set>
                                    <p:animEffect transition="in" filter="wipe(right)">
                                      <p:cBhvr>
                                        <p:cTn id="90" dur="500"/>
                                        <p:tgtEl>
                                          <p:spTgt spid="128"/>
                                        </p:tgtEl>
                                      </p:cBhvr>
                                    </p:animEffect>
                                  </p:childTnLst>
                                </p:cTn>
                              </p:par>
                              <p:par>
                                <p:cTn id="91" presetID="22" presetClass="entr" presetSubtype="2" fill="hold" grpId="0" nodeType="withEffect">
                                  <p:stCondLst>
                                    <p:cond delay="300"/>
                                  </p:stCondLst>
                                  <p:childTnLst>
                                    <p:set>
                                      <p:cBhvr>
                                        <p:cTn id="92" dur="1" fill="hold">
                                          <p:stCondLst>
                                            <p:cond delay="0"/>
                                          </p:stCondLst>
                                        </p:cTn>
                                        <p:tgtEl>
                                          <p:spTgt spid="129"/>
                                        </p:tgtEl>
                                        <p:attrNameLst>
                                          <p:attrName>style.visibility</p:attrName>
                                        </p:attrNameLst>
                                      </p:cBhvr>
                                      <p:to>
                                        <p:strVal val="visible"/>
                                      </p:to>
                                    </p:set>
                                    <p:animEffect transition="in" filter="wipe(right)">
                                      <p:cBhvr>
                                        <p:cTn id="93" dur="500"/>
                                        <p:tgtEl>
                                          <p:spTgt spid="129"/>
                                        </p:tgtEl>
                                      </p:cBhvr>
                                    </p:animEffect>
                                  </p:childTnLst>
                                </p:cTn>
                              </p:par>
                              <p:par>
                                <p:cTn id="94" presetID="22" presetClass="entr" presetSubtype="2" fill="hold" grpId="0" nodeType="withEffect">
                                  <p:stCondLst>
                                    <p:cond delay="450"/>
                                  </p:stCondLst>
                                  <p:childTnLst>
                                    <p:set>
                                      <p:cBhvr>
                                        <p:cTn id="95" dur="1" fill="hold">
                                          <p:stCondLst>
                                            <p:cond delay="0"/>
                                          </p:stCondLst>
                                        </p:cTn>
                                        <p:tgtEl>
                                          <p:spTgt spid="130"/>
                                        </p:tgtEl>
                                        <p:attrNameLst>
                                          <p:attrName>style.visibility</p:attrName>
                                        </p:attrNameLst>
                                      </p:cBhvr>
                                      <p:to>
                                        <p:strVal val="visible"/>
                                      </p:to>
                                    </p:set>
                                    <p:animEffect transition="in" filter="wipe(right)">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02</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第二部份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工作完成情况</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Work completion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已完成的项目及概况     </a:t>
            </a:r>
            <a:endParaRPr lang="en-US" altLang="zh-CN" dirty="0">
              <a:latin typeface="+mn-lt"/>
              <a:ea typeface="+mn-ea"/>
              <a:cs typeface="+mn-ea"/>
              <a:sym typeface="+mn-lt"/>
            </a:endParaRPr>
          </a:p>
          <a:p>
            <a:r>
              <a:rPr lang="zh-CN" altLang="en-US" dirty="0">
                <a:latin typeface="+mn-lt"/>
                <a:ea typeface="+mn-ea"/>
                <a:cs typeface="+mn-ea"/>
                <a:sym typeface="+mn-lt"/>
              </a:rPr>
              <a:t>★ 未完成的项目及概况</a:t>
            </a:r>
          </a:p>
          <a:p>
            <a:r>
              <a:rPr lang="zh-CN" altLang="en-US" dirty="0">
                <a:latin typeface="+mn-lt"/>
                <a:ea typeface="+mn-ea"/>
                <a:cs typeface="+mn-ea"/>
                <a:sym typeface="+mn-lt"/>
              </a:rPr>
              <a:t>★ 团队核心力量展示</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1" name="六边形 50"/>
          <p:cNvSpPr/>
          <p:nvPr/>
        </p:nvSpPr>
        <p:spPr>
          <a:xfrm rot="5400000">
            <a:off x="2925030" y="1547986"/>
            <a:ext cx="2899482" cy="2499553"/>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项目一完成情况</a:t>
            </a: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项目四完成情况</a:t>
            </a: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项目二完成情况</a:t>
            </a: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项目六完成情况</a:t>
            </a: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项目三完成情况</a:t>
            </a: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项目五完成情况</a:t>
            </a: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5" name="Freeform 36"/>
          <p:cNvSpPr>
            <a:spLocks noEditPoints="1"/>
          </p:cNvSpPr>
          <p:nvPr/>
        </p:nvSpPr>
        <p:spPr bwMode="auto">
          <a:xfrm>
            <a:off x="4704737" y="3492603"/>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6" name="Freeform 37"/>
          <p:cNvSpPr>
            <a:spLocks noEditPoints="1"/>
          </p:cNvSpPr>
          <p:nvPr/>
        </p:nvSpPr>
        <p:spPr bwMode="auto">
          <a:xfrm>
            <a:off x="4894036" y="3587814"/>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7" name="Freeform 38"/>
          <p:cNvSpPr>
            <a:spLocks noEditPoints="1"/>
          </p:cNvSpPr>
          <p:nvPr/>
        </p:nvSpPr>
        <p:spPr bwMode="auto">
          <a:xfrm>
            <a:off x="4639168" y="3658055"/>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9" name="Freeform 665"/>
          <p:cNvSpPr>
            <a:spLocks/>
          </p:cNvSpPr>
          <p:nvPr/>
        </p:nvSpPr>
        <p:spPr bwMode="auto">
          <a:xfrm>
            <a:off x="3572527" y="3485504"/>
            <a:ext cx="428365" cy="330750"/>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1" name="Rectangle 666"/>
          <p:cNvSpPr>
            <a:spLocks noChangeArrowheads="1"/>
          </p:cNvSpPr>
          <p:nvPr/>
        </p:nvSpPr>
        <p:spPr bwMode="auto">
          <a:xfrm>
            <a:off x="3610260" y="3840672"/>
            <a:ext cx="62146" cy="11321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2" name="Rectangle 667"/>
          <p:cNvSpPr>
            <a:spLocks noChangeArrowheads="1"/>
          </p:cNvSpPr>
          <p:nvPr/>
        </p:nvSpPr>
        <p:spPr bwMode="auto">
          <a:xfrm>
            <a:off x="3712357" y="3785175"/>
            <a:ext cx="62146" cy="168704"/>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3" name="Rectangle 668"/>
          <p:cNvSpPr>
            <a:spLocks noChangeArrowheads="1"/>
          </p:cNvSpPr>
          <p:nvPr/>
        </p:nvSpPr>
        <p:spPr bwMode="auto">
          <a:xfrm>
            <a:off x="3816673" y="3729680"/>
            <a:ext cx="62146" cy="22420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4" name="Rectangle 669"/>
          <p:cNvSpPr>
            <a:spLocks noChangeArrowheads="1"/>
          </p:cNvSpPr>
          <p:nvPr/>
        </p:nvSpPr>
        <p:spPr bwMode="auto">
          <a:xfrm>
            <a:off x="3918770" y="3674186"/>
            <a:ext cx="62146" cy="27969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14:presetBounceEnd="40000">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14:bounceEnd="40000">
                                          <p:cBhvr additive="base">
                                            <p:cTn id="2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14:presetBounceEnd="40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40000">
                                          <p:cBhvr additive="base">
                                            <p:cTn id="2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14:presetBounceEnd="40000">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14:bounceEnd="40000">
                                          <p:cBhvr additive="base">
                                            <p:cTn id="2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14:presetBounceEnd="40000">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14:bounceEnd="40000">
                                          <p:cBhvr additive="base">
                                            <p:cTn id="3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14:presetBounceEnd="40000">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14:bounceEnd="40000">
                                          <p:cBhvr additive="base">
                                            <p:cTn id="3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14:presetBounceEnd="40000">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14:bounceEnd="40000">
                                          <p:cBhvr additive="base">
                                            <p:cTn id="4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0-#ppt_w/2"/>
                                              </p:val>
                                            </p:tav>
                                            <p:tav tm="100000">
                                              <p:val>
                                                <p:strVal val="#ppt_x"/>
                                              </p:val>
                                            </p:tav>
                                          </p:tavLst>
                                        </p:anim>
                                        <p:anim calcmode="lin" valueType="num">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1+#ppt_w/2"/>
                                              </p:val>
                                            </p:tav>
                                            <p:tav tm="100000">
                                              <p:val>
                                                <p:strVal val="#ppt_x"/>
                                              </p:val>
                                            </p:tav>
                                          </p:tavLst>
                                        </p:anim>
                                        <p:anim calcmode="lin" valueType="num">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1+#ppt_w/2"/>
                                              </p:val>
                                            </p:tav>
                                            <p:tav tm="100000">
                                              <p:val>
                                                <p:strVal val="#ppt_x"/>
                                              </p:val>
                                            </p:tav>
                                          </p:tavLst>
                                        </p:anim>
                                        <p:anim calcmode="lin" valueType="num">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1+#ppt_w/2"/>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0-#ppt_w/2"/>
                                              </p:val>
                                            </p:tav>
                                            <p:tav tm="100000">
                                              <p:val>
                                                <p:strVal val="#ppt_x"/>
                                              </p:val>
                                            </p:tav>
                                          </p:tavLst>
                                        </p:anim>
                                        <p:anim calcmode="lin" valueType="num">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0-#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圆角矩形 11"/>
          <p:cNvSpPr/>
          <p:nvPr/>
        </p:nvSpPr>
        <p:spPr>
          <a:xfrm>
            <a:off x="5322493" y="1353344"/>
            <a:ext cx="1032345" cy="706341"/>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a:off x="5322493" y="2152505"/>
            <a:ext cx="1032345" cy="706341"/>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a:off x="7579049" y="2949403"/>
            <a:ext cx="1032345" cy="706341"/>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a:off x="5322493" y="2951666"/>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7570559" y="1353344"/>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6447093" y="2152505"/>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17_13"/>
          <p:cNvSpPr/>
          <p:nvPr/>
        </p:nvSpPr>
        <p:spPr>
          <a:xfrm rot="18884533">
            <a:off x="6058185" y="2688136"/>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17"/>
          <p:cNvSpPr/>
          <p:nvPr/>
        </p:nvSpPr>
        <p:spPr>
          <a:xfrm rot="18884533">
            <a:off x="7193256" y="1887632"/>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7571126" y="2152505"/>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a:off x="7570559" y="3771203"/>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圆角矩形 19"/>
          <p:cNvSpPr/>
          <p:nvPr/>
        </p:nvSpPr>
        <p:spPr>
          <a:xfrm>
            <a:off x="6447093" y="2949402"/>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17_18"/>
          <p:cNvSpPr/>
          <p:nvPr/>
        </p:nvSpPr>
        <p:spPr>
          <a:xfrm rot="18884533">
            <a:off x="7193256" y="2715618"/>
            <a:ext cx="643067" cy="31763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17_19"/>
          <p:cNvSpPr/>
          <p:nvPr/>
        </p:nvSpPr>
        <p:spPr>
          <a:xfrm rot="2188039">
            <a:off x="7094043" y="3502043"/>
            <a:ext cx="821730" cy="40219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6447093" y="1353344"/>
            <a:ext cx="1032345" cy="706341"/>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项目一完成情况</a:t>
            </a: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项目二完成情况</a:t>
            </a: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项目三完成情况</a:t>
            </a: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7" name="矩形 3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2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2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2200"/>
                            </p:stCondLst>
                            <p:childTnLst>
                              <p:par>
                                <p:cTn id="36" presetID="22" presetClass="entr" presetSubtype="1"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up)">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chemeClr val="bg1">
              <a:lumMod val="75000"/>
            </a:schemeClr>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871576"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1925996"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3591479"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3645899"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311382"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5365802"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7031285"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a:off x="7085705"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等腰三角形 80"/>
          <p:cNvSpPr/>
          <p:nvPr/>
        </p:nvSpPr>
        <p:spPr>
          <a:xfrm flipV="1">
            <a:off x="1493568"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2"/>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a:off x="1667576"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01</a:t>
            </a:r>
          </a:p>
        </p:txBody>
      </p:sp>
      <p:sp>
        <p:nvSpPr>
          <p:cNvPr id="118" name="等腰三角形 80"/>
          <p:cNvSpPr/>
          <p:nvPr/>
        </p:nvSpPr>
        <p:spPr>
          <a:xfrm>
            <a:off x="3213471"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3"/>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矩形 116"/>
          <p:cNvSpPr/>
          <p:nvPr/>
        </p:nvSpPr>
        <p:spPr>
          <a:xfrm>
            <a:off x="3369877" y="3682726"/>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02</a:t>
            </a:r>
          </a:p>
        </p:txBody>
      </p:sp>
      <p:sp>
        <p:nvSpPr>
          <p:cNvPr id="123" name="等腰三角形 80"/>
          <p:cNvSpPr/>
          <p:nvPr/>
        </p:nvSpPr>
        <p:spPr>
          <a:xfrm flipV="1">
            <a:off x="4933374"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4"/>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p:cNvSpPr/>
          <p:nvPr/>
        </p:nvSpPr>
        <p:spPr>
          <a:xfrm>
            <a:off x="5089305"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03</a:t>
            </a:r>
          </a:p>
        </p:txBody>
      </p:sp>
      <p:sp>
        <p:nvSpPr>
          <p:cNvPr id="128" name="等腰三角形 80"/>
          <p:cNvSpPr/>
          <p:nvPr/>
        </p:nvSpPr>
        <p:spPr>
          <a:xfrm>
            <a:off x="6653277"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1"/>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p:cNvSpPr/>
          <p:nvPr/>
        </p:nvSpPr>
        <p:spPr>
          <a:xfrm>
            <a:off x="6806148" y="3682726"/>
            <a:ext cx="755335" cy="707886"/>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04</a:t>
            </a:r>
          </a:p>
        </p:txBody>
      </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项目一</a:t>
            </a:r>
            <a:endParaRPr lang="en-US" altLang="zh-CN" sz="1600" dirty="0">
              <a:solidFill>
                <a:schemeClr val="accent3">
                  <a:lumMod val="50000"/>
                </a:schemeClr>
              </a:solidFill>
              <a:latin typeface="+mn-lt"/>
              <a:ea typeface="+mn-ea"/>
              <a:cs typeface="+mn-ea"/>
              <a:sym typeface="+mn-lt"/>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项目二</a:t>
            </a:r>
            <a:endParaRPr lang="en-US" altLang="zh-CN" sz="1600" dirty="0">
              <a:solidFill>
                <a:schemeClr val="accent3">
                  <a:lumMod val="50000"/>
                </a:schemeClr>
              </a:solidFill>
              <a:latin typeface="+mn-lt"/>
              <a:ea typeface="+mn-ea"/>
              <a:cs typeface="+mn-ea"/>
              <a:sym typeface="+mn-lt"/>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项目三</a:t>
            </a:r>
            <a:endParaRPr lang="en-US" altLang="zh-CN" sz="1600" dirty="0">
              <a:solidFill>
                <a:schemeClr val="accent3">
                  <a:lumMod val="50000"/>
                </a:schemeClr>
              </a:solidFill>
              <a:latin typeface="+mn-lt"/>
              <a:ea typeface="+mn-ea"/>
              <a:cs typeface="+mn-ea"/>
              <a:sym typeface="+mn-lt"/>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项目四</a:t>
            </a:r>
            <a:endParaRPr lang="en-US" altLang="zh-CN" sz="1600" dirty="0">
              <a:solidFill>
                <a:schemeClr val="accent3">
                  <a:lumMod val="50000"/>
                </a:schemeClr>
              </a:solidFill>
              <a:latin typeface="+mn-lt"/>
              <a:ea typeface="+mn-ea"/>
              <a:cs typeface="+mn-ea"/>
              <a:sym typeface="+mn-lt"/>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250"/>
                                        <p:tgtEl>
                                          <p:spTgt spid="138"/>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50"/>
                                        <p:tgtEl>
                                          <p:spTgt spid="47"/>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250"/>
                                        <p:tgtEl>
                                          <p:spTgt spid="48"/>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wipe(left)">
                                      <p:cBhvr>
                                        <p:cTn id="38" dur="500"/>
                                        <p:tgtEl>
                                          <p:spTgt spid="13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1"/>
                                        </p:tgtEl>
                                        <p:attrNameLst>
                                          <p:attrName>style.visibility</p:attrName>
                                        </p:attrNameLst>
                                      </p:cBhvr>
                                      <p:to>
                                        <p:strVal val="visible"/>
                                      </p:to>
                                    </p:set>
                                    <p:animEffect transition="in" filter="wipe(left)">
                                      <p:cBhvr>
                                        <p:cTn id="41" dur="500"/>
                                        <p:tgtEl>
                                          <p:spTgt spid="13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250"/>
                                        <p:tgtEl>
                                          <p:spTgt spid="86"/>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250"/>
                                        <p:tgtEl>
                                          <p:spTgt spid="94"/>
                                        </p:tgtEl>
                                      </p:cBhvr>
                                    </p:animEffect>
                                  </p:childTnLst>
                                </p:cTn>
                              </p:par>
                            </p:childTnLst>
                          </p:cTn>
                        </p:par>
                        <p:par>
                          <p:cTn id="50" fill="hold">
                            <p:stCondLst>
                              <p:cond delay="3750"/>
                            </p:stCondLst>
                            <p:childTnLst>
                              <p:par>
                                <p:cTn id="51" presetID="22" presetClass="entr" presetSubtype="8"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Effect transition="in" filter="wipe(left)">
                                      <p:cBhvr>
                                        <p:cTn id="53" dur="500"/>
                                        <p:tgtEl>
                                          <p:spTgt spid="13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2"/>
                                        </p:tgtEl>
                                        <p:attrNameLst>
                                          <p:attrName>style.visibility</p:attrName>
                                        </p:attrNameLst>
                                      </p:cBhvr>
                                      <p:to>
                                        <p:strVal val="visible"/>
                                      </p:to>
                                    </p:set>
                                    <p:animEffect transition="in" filter="wipe(left)">
                                      <p:cBhvr>
                                        <p:cTn id="56" dur="500"/>
                                        <p:tgtEl>
                                          <p:spTgt spid="132"/>
                                        </p:tgtEl>
                                      </p:cBhvr>
                                    </p:animEffect>
                                  </p:childTnLst>
                                </p:cTn>
                              </p:par>
                            </p:childTnLst>
                          </p:cTn>
                        </p:par>
                        <p:par>
                          <p:cTn id="57" fill="hold">
                            <p:stCondLst>
                              <p:cond delay="4250"/>
                            </p:stCondLst>
                            <p:childTnLst>
                              <p:par>
                                <p:cTn id="58" presetID="10" presetClass="entr" presetSubtype="0" fill="hold" grpId="0" nodeType="after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250"/>
                                        <p:tgtEl>
                                          <p:spTgt spid="98"/>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250"/>
                                        <p:tgtEl>
                                          <p:spTgt spid="99"/>
                                        </p:tgtEl>
                                      </p:cBhvr>
                                    </p:animEffect>
                                  </p:childTnLst>
                                </p:cTn>
                              </p:par>
                            </p:childTnLst>
                          </p:cTn>
                        </p:par>
                        <p:par>
                          <p:cTn id="65" fill="hold">
                            <p:stCondLst>
                              <p:cond delay="4750"/>
                            </p:stCondLst>
                            <p:childTnLst>
                              <p:par>
                                <p:cTn id="66" presetID="22" presetClass="entr" presetSubtype="8"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wipe(left)">
                                      <p:cBhvr>
                                        <p:cTn id="68" dur="500"/>
                                        <p:tgtEl>
                                          <p:spTgt spid="13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34"/>
                                        </p:tgtEl>
                                        <p:attrNameLst>
                                          <p:attrName>style.visibility</p:attrName>
                                        </p:attrNameLst>
                                      </p:cBhvr>
                                      <p:to>
                                        <p:strVal val="visible"/>
                                      </p:to>
                                    </p:set>
                                    <p:animEffect transition="in" filter="wipe(left)">
                                      <p:cBhvr>
                                        <p:cTn id="71" dur="500"/>
                                        <p:tgtEl>
                                          <p:spTgt spid="134"/>
                                        </p:tgtEl>
                                      </p:cBhvr>
                                    </p:animEffect>
                                  </p:childTnLst>
                                </p:cTn>
                              </p:par>
                            </p:childTnLst>
                          </p:cTn>
                        </p:par>
                        <p:par>
                          <p:cTn id="72" fill="hold">
                            <p:stCondLst>
                              <p:cond delay="5250"/>
                            </p:stCondLst>
                            <p:childTnLst>
                              <p:par>
                                <p:cTn id="73" presetID="10" presetClass="entr" presetSubtype="0"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250"/>
                                        <p:tgtEl>
                                          <p:spTgt spid="103"/>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fade">
                                      <p:cBhvr>
                                        <p:cTn id="79" dur="250"/>
                                        <p:tgtEl>
                                          <p:spTgt spid="104"/>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7"/>
                                        </p:tgtEl>
                                        <p:attrNameLst>
                                          <p:attrName>style.visibility</p:attrName>
                                        </p:attrNameLst>
                                      </p:cBhvr>
                                      <p:to>
                                        <p:strVal val="visible"/>
                                      </p:to>
                                    </p:set>
                                    <p:animEffect transition="in" filter="wipe(left)">
                                      <p:cBhvr>
                                        <p:cTn id="83" dur="500"/>
                                        <p:tgtEl>
                                          <p:spTgt spid="13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6"/>
                                        </p:tgtEl>
                                        <p:attrNameLst>
                                          <p:attrName>style.visibility</p:attrName>
                                        </p:attrNameLst>
                                      </p:cBhvr>
                                      <p:to>
                                        <p:strVal val="visible"/>
                                      </p:to>
                                    </p:set>
                                    <p:animEffect transition="in" filter="wipe(left)">
                                      <p:cBhvr>
                                        <p:cTn id="86" dur="500"/>
                                        <p:tgtEl>
                                          <p:spTgt spid="136"/>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108"/>
                                        </p:tgtEl>
                                        <p:attrNameLst>
                                          <p:attrName>style.visibility</p:attrName>
                                        </p:attrNameLst>
                                      </p:cBhvr>
                                      <p:to>
                                        <p:strVal val="visible"/>
                                      </p:to>
                                    </p:set>
                                    <p:animEffect transition="in" filter="fade">
                                      <p:cBhvr>
                                        <p:cTn id="90" dur="250"/>
                                        <p:tgtEl>
                                          <p:spTgt spid="10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9"/>
                                        </p:tgtEl>
                                        <p:attrNameLst>
                                          <p:attrName>style.visibility</p:attrName>
                                        </p:attrNameLst>
                                      </p:cBhvr>
                                      <p:to>
                                        <p:strVal val="visible"/>
                                      </p:to>
                                    </p:set>
                                    <p:animEffect transition="in" filter="fade">
                                      <p:cBhvr>
                                        <p:cTn id="94" dur="250"/>
                                        <p:tgtEl>
                                          <p:spTgt spid="109"/>
                                        </p:tgtEl>
                                      </p:cBhvr>
                                    </p:animEffect>
                                  </p:childTnLst>
                                </p:cTn>
                              </p:par>
                            </p:childTnLst>
                          </p:cTn>
                        </p:par>
                        <p:par>
                          <p:cTn id="95" fill="hold">
                            <p:stCondLst>
                              <p:cond delay="675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51" name="直接连接符 150"/>
          <p:cNvCxnSpPr/>
          <p:nvPr/>
        </p:nvCxnSpPr>
        <p:spPr>
          <a:xfrm>
            <a:off x="5051613" y="1245200"/>
            <a:ext cx="0" cy="317103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圆角矩形 154"/>
          <p:cNvSpPr/>
          <p:nvPr/>
        </p:nvSpPr>
        <p:spPr>
          <a:xfrm>
            <a:off x="2556473" y="1491852"/>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6" name="圆角矩形 155"/>
          <p:cNvSpPr/>
          <p:nvPr/>
        </p:nvSpPr>
        <p:spPr>
          <a:xfrm>
            <a:off x="2556473" y="1491852"/>
            <a:ext cx="1520073" cy="2357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4" name="文本框 4"/>
          <p:cNvSpPr txBox="1"/>
          <p:nvPr/>
        </p:nvSpPr>
        <p:spPr>
          <a:xfrm>
            <a:off x="4060536" y="1473277"/>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70%</a:t>
            </a:r>
            <a:endParaRPr lang="zh-CN" altLang="en-US" sz="1100" baseline="-3000" dirty="0">
              <a:solidFill>
                <a:schemeClr val="tx1">
                  <a:lumMod val="65000"/>
                  <a:lumOff val="35000"/>
                </a:schemeClr>
              </a:solidFill>
              <a:latin typeface="+mn-lt"/>
              <a:ea typeface="+mn-ea"/>
              <a:cs typeface="+mn-ea"/>
              <a:sym typeface="+mn-lt"/>
            </a:endParaRPr>
          </a:p>
        </p:txBody>
      </p:sp>
      <p:sp>
        <p:nvSpPr>
          <p:cNvPr id="160" name="圆角矩形 159"/>
          <p:cNvSpPr/>
          <p:nvPr/>
        </p:nvSpPr>
        <p:spPr>
          <a:xfrm>
            <a:off x="2556473" y="1793948"/>
            <a:ext cx="2158778" cy="23572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61" name="圆角矩形 160"/>
          <p:cNvSpPr/>
          <p:nvPr/>
        </p:nvSpPr>
        <p:spPr>
          <a:xfrm>
            <a:off x="2556474" y="1793636"/>
            <a:ext cx="640995" cy="23572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9" name="文本框 9"/>
          <p:cNvSpPr txBox="1"/>
          <p:nvPr/>
        </p:nvSpPr>
        <p:spPr>
          <a:xfrm>
            <a:off x="3183485" y="1781670"/>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30%</a:t>
            </a:r>
            <a:endParaRPr lang="zh-CN" altLang="en-US" sz="1100" baseline="-3000" dirty="0">
              <a:solidFill>
                <a:schemeClr val="tx1">
                  <a:lumMod val="65000"/>
                  <a:lumOff val="35000"/>
                </a:schemeClr>
              </a:solidFill>
              <a:latin typeface="+mn-lt"/>
              <a:ea typeface="+mn-ea"/>
              <a:cs typeface="+mn-ea"/>
              <a:sym typeface="+mn-lt"/>
            </a:endParaRPr>
          </a:p>
        </p:txBody>
      </p:sp>
      <p:sp>
        <p:nvSpPr>
          <p:cNvPr id="163" name="圆角矩形 162"/>
          <p:cNvSpPr/>
          <p:nvPr/>
        </p:nvSpPr>
        <p:spPr>
          <a:xfrm>
            <a:off x="2565369" y="3138526"/>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4" name="圆角矩形 163"/>
          <p:cNvSpPr/>
          <p:nvPr/>
        </p:nvSpPr>
        <p:spPr>
          <a:xfrm>
            <a:off x="2552726" y="3138526"/>
            <a:ext cx="866643" cy="23572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5" name="文本框 15"/>
          <p:cNvSpPr txBox="1"/>
          <p:nvPr/>
        </p:nvSpPr>
        <p:spPr>
          <a:xfrm>
            <a:off x="3399683" y="3109724"/>
            <a:ext cx="654473"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40%</a:t>
            </a:r>
            <a:endParaRPr lang="zh-CN" altLang="en-US" sz="1100" baseline="-3000" dirty="0">
              <a:solidFill>
                <a:srgbClr val="333333"/>
              </a:solidFill>
              <a:latin typeface="+mn-lt"/>
              <a:ea typeface="+mn-ea"/>
              <a:cs typeface="+mn-ea"/>
              <a:sym typeface="+mn-lt"/>
            </a:endParaRPr>
          </a:p>
        </p:txBody>
      </p:sp>
      <p:sp>
        <p:nvSpPr>
          <p:cNvPr id="167" name="圆角矩形 166"/>
          <p:cNvSpPr/>
          <p:nvPr/>
        </p:nvSpPr>
        <p:spPr>
          <a:xfrm>
            <a:off x="2563197" y="3432087"/>
            <a:ext cx="2158778" cy="23572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8" name="圆角矩形 167"/>
          <p:cNvSpPr/>
          <p:nvPr/>
        </p:nvSpPr>
        <p:spPr>
          <a:xfrm>
            <a:off x="2552730" y="3432114"/>
            <a:ext cx="1520073" cy="2357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9" name="文本框 19"/>
          <p:cNvSpPr txBox="1"/>
          <p:nvPr/>
        </p:nvSpPr>
        <p:spPr>
          <a:xfrm>
            <a:off x="4054158" y="3403843"/>
            <a:ext cx="485796"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60%</a:t>
            </a:r>
            <a:endParaRPr lang="zh-CN" altLang="en-US" sz="1100" baseline="-3000" dirty="0">
              <a:solidFill>
                <a:srgbClr val="333333"/>
              </a:solidFill>
              <a:latin typeface="+mn-lt"/>
              <a:ea typeface="+mn-ea"/>
              <a:cs typeface="+mn-ea"/>
              <a:sym typeface="+mn-lt"/>
            </a:endParaRPr>
          </a:p>
        </p:txBody>
      </p:sp>
      <p:sp>
        <p:nvSpPr>
          <p:cNvPr id="175" name="Freeform 288"/>
          <p:cNvSpPr>
            <a:spLocks/>
          </p:cNvSpPr>
          <p:nvPr/>
        </p:nvSpPr>
        <p:spPr bwMode="auto">
          <a:xfrm>
            <a:off x="1680590" y="2012629"/>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6" name="Freeform 289_21"/>
          <p:cNvSpPr>
            <a:spLocks noEditPoints="1"/>
          </p:cNvSpPr>
          <p:nvPr/>
        </p:nvSpPr>
        <p:spPr bwMode="auto">
          <a:xfrm>
            <a:off x="1701707" y="1245200"/>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7" name="Freeform 291_22"/>
          <p:cNvSpPr>
            <a:spLocks/>
          </p:cNvSpPr>
          <p:nvPr/>
        </p:nvSpPr>
        <p:spPr bwMode="auto">
          <a:xfrm>
            <a:off x="1082217" y="2209766"/>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3" name="Freeform 932"/>
          <p:cNvSpPr>
            <a:spLocks noEditPoints="1"/>
          </p:cNvSpPr>
          <p:nvPr/>
        </p:nvSpPr>
        <p:spPr bwMode="auto">
          <a:xfrm>
            <a:off x="2030597" y="1569530"/>
            <a:ext cx="346562" cy="351108"/>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4" name="Freeform 933"/>
          <p:cNvSpPr>
            <a:spLocks/>
          </p:cNvSpPr>
          <p:nvPr/>
        </p:nvSpPr>
        <p:spPr bwMode="auto">
          <a:xfrm>
            <a:off x="2069603" y="1611543"/>
            <a:ext cx="268548" cy="267082"/>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84" name="Freeform 69"/>
          <p:cNvSpPr>
            <a:spLocks/>
          </p:cNvSpPr>
          <p:nvPr/>
        </p:nvSpPr>
        <p:spPr bwMode="auto">
          <a:xfrm>
            <a:off x="2077171" y="3189477"/>
            <a:ext cx="274797" cy="282061"/>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5" name="Freeform 70"/>
          <p:cNvSpPr>
            <a:spLocks/>
          </p:cNvSpPr>
          <p:nvPr/>
        </p:nvSpPr>
        <p:spPr bwMode="auto">
          <a:xfrm>
            <a:off x="2142255" y="3471538"/>
            <a:ext cx="150054" cy="150072"/>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1" name="Freeform 288"/>
          <p:cNvSpPr>
            <a:spLocks/>
          </p:cNvSpPr>
          <p:nvPr/>
        </p:nvSpPr>
        <p:spPr bwMode="auto">
          <a:xfrm>
            <a:off x="1688148" y="3673665"/>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2" name="Freeform 289"/>
          <p:cNvSpPr>
            <a:spLocks noEditPoints="1"/>
          </p:cNvSpPr>
          <p:nvPr/>
        </p:nvSpPr>
        <p:spPr bwMode="auto">
          <a:xfrm>
            <a:off x="1709265" y="2906236"/>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3" name="Freeform 291"/>
          <p:cNvSpPr>
            <a:spLocks/>
          </p:cNvSpPr>
          <p:nvPr/>
        </p:nvSpPr>
        <p:spPr bwMode="auto">
          <a:xfrm>
            <a:off x="1089775" y="3870802"/>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未完成项目</a:t>
            </a:r>
            <a:endParaRPr lang="en-US" altLang="zh-CN" sz="1700" b="1" dirty="0">
              <a:solidFill>
                <a:schemeClr val="accent3">
                  <a:lumMod val="50000"/>
                </a:schemeClr>
              </a:solidFill>
              <a:latin typeface="+mn-lt"/>
              <a:ea typeface="+mn-ea"/>
              <a:cs typeface="+mn-ea"/>
              <a:sym typeface="+mn-lt"/>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项目之一</a:t>
            </a:r>
            <a:endParaRPr lang="en-US" altLang="zh-CN" sz="1500" b="1" dirty="0">
              <a:solidFill>
                <a:schemeClr val="accent3">
                  <a:lumMod val="50000"/>
                </a:schemeClr>
              </a:solidFill>
              <a:latin typeface="+mn-lt"/>
              <a:ea typeface="+mn-ea"/>
              <a:cs typeface="+mn-ea"/>
              <a:sym typeface="+mn-lt"/>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项目之二</a:t>
            </a:r>
            <a:endParaRPr lang="en-US" altLang="zh-CN" sz="1500" b="1" dirty="0">
              <a:solidFill>
                <a:schemeClr val="accent3">
                  <a:lumMod val="50000"/>
                </a:schemeClr>
              </a:solidFill>
              <a:latin typeface="+mn-lt"/>
              <a:ea typeface="+mn-ea"/>
              <a:cs typeface="+mn-ea"/>
              <a:sym typeface="+mn-lt"/>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4" fill="hold" grpId="0" nodeType="withEffect">
                                  <p:stCondLst>
                                    <p:cond delay="2750"/>
                                  </p:stCondLst>
                                  <p:childTnLst>
                                    <p:set>
                                      <p:cBhvr>
                                        <p:cTn id="13" dur="1" fill="hold">
                                          <p:stCondLst>
                                            <p:cond delay="0"/>
                                          </p:stCondLst>
                                        </p:cTn>
                                        <p:tgtEl>
                                          <p:spTgt spid="192"/>
                                        </p:tgtEl>
                                        <p:attrNameLst>
                                          <p:attrName>style.visibility</p:attrName>
                                        </p:attrNameLst>
                                      </p:cBhvr>
                                      <p:to>
                                        <p:strVal val="visible"/>
                                      </p:to>
                                    </p:set>
                                    <p:animEffect transition="in" filter="wipe(down)">
                                      <p:cBhvr>
                                        <p:cTn id="14" dur="500"/>
                                        <p:tgtEl>
                                          <p:spTgt spid="192"/>
                                        </p:tgtEl>
                                      </p:cBhvr>
                                    </p:animEffect>
                                  </p:childTnLst>
                                </p:cTn>
                              </p:par>
                              <p:par>
                                <p:cTn id="15" presetID="22" presetClass="entr" presetSubtype="1" fill="hold" grpId="0" nodeType="withEffect">
                                  <p:stCondLst>
                                    <p:cond delay="2750"/>
                                  </p:stCondLst>
                                  <p:childTnLst>
                                    <p:set>
                                      <p:cBhvr>
                                        <p:cTn id="16" dur="1" fill="hold">
                                          <p:stCondLst>
                                            <p:cond delay="0"/>
                                          </p:stCondLst>
                                        </p:cTn>
                                        <p:tgtEl>
                                          <p:spTgt spid="193"/>
                                        </p:tgtEl>
                                        <p:attrNameLst>
                                          <p:attrName>style.visibility</p:attrName>
                                        </p:attrNameLst>
                                      </p:cBhvr>
                                      <p:to>
                                        <p:strVal val="visible"/>
                                      </p:to>
                                    </p:set>
                                    <p:animEffect transition="in" filter="wipe(up)">
                                      <p:cBhvr>
                                        <p:cTn id="17" dur="500"/>
                                        <p:tgtEl>
                                          <p:spTgt spid="193"/>
                                        </p:tgtEl>
                                      </p:cBhvr>
                                    </p:animEffect>
                                  </p:childTnLst>
                                </p:cTn>
                              </p:par>
                              <p:par>
                                <p:cTn id="18" presetID="22" presetClass="entr" presetSubtype="4" fill="hold" grpId="0" nodeType="withEffect">
                                  <p:stCondLst>
                                    <p:cond delay="6000"/>
                                  </p:stCondLst>
                                  <p:childTnLst>
                                    <p:set>
                                      <p:cBhvr>
                                        <p:cTn id="19" dur="1" fill="hold">
                                          <p:stCondLst>
                                            <p:cond delay="0"/>
                                          </p:stCondLst>
                                        </p:cTn>
                                        <p:tgtEl>
                                          <p:spTgt spid="194"/>
                                        </p:tgtEl>
                                        <p:attrNameLst>
                                          <p:attrName>style.visibility</p:attrName>
                                        </p:attrNameLst>
                                      </p:cBhvr>
                                      <p:to>
                                        <p:strVal val="visible"/>
                                      </p:to>
                                    </p:set>
                                    <p:animEffect transition="in" filter="wipe(down)">
                                      <p:cBhvr>
                                        <p:cTn id="20" dur="500"/>
                                        <p:tgtEl>
                                          <p:spTgt spid="194"/>
                                        </p:tgtEl>
                                      </p:cBhvr>
                                    </p:animEffect>
                                  </p:childTnLst>
                                </p:cTn>
                              </p:par>
                              <p:par>
                                <p:cTn id="21" presetID="22" presetClass="entr" presetSubtype="1" fill="hold" grpId="0" nodeType="withEffect">
                                  <p:stCondLst>
                                    <p:cond delay="6000"/>
                                  </p:stCondLst>
                                  <p:childTnLst>
                                    <p:set>
                                      <p:cBhvr>
                                        <p:cTn id="22" dur="1" fill="hold">
                                          <p:stCondLst>
                                            <p:cond delay="0"/>
                                          </p:stCondLst>
                                        </p:cTn>
                                        <p:tgtEl>
                                          <p:spTgt spid="195"/>
                                        </p:tgtEl>
                                        <p:attrNameLst>
                                          <p:attrName>style.visibility</p:attrName>
                                        </p:attrNameLst>
                                      </p:cBhvr>
                                      <p:to>
                                        <p:strVal val="visible"/>
                                      </p:to>
                                    </p:set>
                                    <p:animEffect transition="in" filter="wipe(up)">
                                      <p:cBhvr>
                                        <p:cTn id="23" dur="500"/>
                                        <p:tgtEl>
                                          <p:spTgt spid="195"/>
                                        </p:tgtEl>
                                      </p:cBhvr>
                                    </p:animEffect>
                                  </p:childTnLst>
                                </p:cTn>
                              </p:par>
                              <p:par>
                                <p:cTn id="24" presetID="16" presetClass="entr" presetSubtype="26" fill="hold" nodeType="withEffect">
                                  <p:stCondLst>
                                    <p:cond delay="6700"/>
                                  </p:stCondLst>
                                  <p:childTnLst>
                                    <p:set>
                                      <p:cBhvr>
                                        <p:cTn id="25" dur="1" fill="hold">
                                          <p:stCondLst>
                                            <p:cond delay="0"/>
                                          </p:stCondLst>
                                        </p:cTn>
                                        <p:tgtEl>
                                          <p:spTgt spid="151"/>
                                        </p:tgtEl>
                                        <p:attrNameLst>
                                          <p:attrName>style.visibility</p:attrName>
                                        </p:attrNameLst>
                                      </p:cBhvr>
                                      <p:to>
                                        <p:strVal val="visible"/>
                                      </p:to>
                                    </p:set>
                                    <p:animEffect transition="in" filter="barn(inHorizontal)">
                                      <p:cBhvr>
                                        <p:cTn id="26" dur="250"/>
                                        <p:tgtEl>
                                          <p:spTgt spid="151"/>
                                        </p:tgtEl>
                                      </p:cBhvr>
                                    </p:animEffect>
                                  </p:childTnLst>
                                </p:cTn>
                              </p:par>
                            </p:childTnLst>
                          </p:cTn>
                        </p:par>
                        <p:par>
                          <p:cTn id="27" fill="hold">
                            <p:stCondLst>
                              <p:cond delay="7450"/>
                            </p:stCondLst>
                            <p:childTnLst>
                              <p:par>
                                <p:cTn id="28" presetID="10" presetClass="entr" presetSubtype="0" fill="hold" grpId="0" nodeType="afterEffect">
                                  <p:stCondLst>
                                    <p:cond delay="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7"/>
                                        </p:tgtEl>
                                        <p:attrNameLst>
                                          <p:attrName>style.visibility</p:attrName>
                                        </p:attrNameLst>
                                      </p:cBhvr>
                                      <p:to>
                                        <p:strVal val="visible"/>
                                      </p:to>
                                    </p:set>
                                    <p:animEffect transition="in" filter="fade">
                                      <p:cBhvr>
                                        <p:cTn id="33" dur="500"/>
                                        <p:tgtEl>
                                          <p:spTgt spid="187"/>
                                        </p:tgtEl>
                                      </p:cBhvr>
                                    </p:animEffect>
                                  </p:childTnLst>
                                </p:cTn>
                              </p:par>
                            </p:childTnLst>
                          </p:cTn>
                        </p:par>
                        <p:par>
                          <p:cTn id="34" fill="hold">
                            <p:stCondLst>
                              <p:cond delay="7950"/>
                            </p:stCondLst>
                            <p:childTnLst>
                              <p:par>
                                <p:cTn id="35" presetID="10" presetClass="entr" presetSubtype="0" fill="hold" grpId="0" nodeType="afterEffect">
                                  <p:stCondLst>
                                    <p:cond delay="500"/>
                                  </p:stCondLst>
                                  <p:childTnLst>
                                    <p:set>
                                      <p:cBhvr>
                                        <p:cTn id="36" dur="1" fill="hold">
                                          <p:stCondLst>
                                            <p:cond delay="0"/>
                                          </p:stCondLst>
                                        </p:cTn>
                                        <p:tgtEl>
                                          <p:spTgt spid="188"/>
                                        </p:tgtEl>
                                        <p:attrNameLst>
                                          <p:attrName>style.visibility</p:attrName>
                                        </p:attrNameLst>
                                      </p:cBhvr>
                                      <p:to>
                                        <p:strVal val="visible"/>
                                      </p:to>
                                    </p:set>
                                    <p:animEffect transition="in" filter="fade">
                                      <p:cBhvr>
                                        <p:cTn id="37" dur="500"/>
                                        <p:tgtEl>
                                          <p:spTgt spid="18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89"/>
                                        </p:tgtEl>
                                        <p:attrNameLst>
                                          <p:attrName>style.visibility</p:attrName>
                                        </p:attrNameLst>
                                      </p:cBhvr>
                                      <p:to>
                                        <p:strVal val="visible"/>
                                      </p:to>
                                    </p:set>
                                    <p:animEffect transition="in" filter="fade">
                                      <p:cBhvr>
                                        <p:cTn id="40" dur="500"/>
                                        <p:tgtEl>
                                          <p:spTgt spid="189"/>
                                        </p:tgtEl>
                                      </p:cBhvr>
                                    </p:animEffect>
                                  </p:childTnLst>
                                </p:cTn>
                              </p:par>
                            </p:childTnLst>
                          </p:cTn>
                        </p:par>
                        <p:par>
                          <p:cTn id="41" fill="hold">
                            <p:stCondLst>
                              <p:cond delay="8950"/>
                            </p:stCondLst>
                            <p:childTnLst>
                              <p:par>
                                <p:cTn id="42" presetID="10" presetClass="entr" presetSubtype="0" fill="hold" grpId="0" nodeType="afterEffect">
                                  <p:stCondLst>
                                    <p:cond delay="500"/>
                                  </p:stCondLst>
                                  <p:childTnLst>
                                    <p:set>
                                      <p:cBhvr>
                                        <p:cTn id="43" dur="1" fill="hold">
                                          <p:stCondLst>
                                            <p:cond delay="0"/>
                                          </p:stCondLst>
                                        </p:cTn>
                                        <p:tgtEl>
                                          <p:spTgt spid="190"/>
                                        </p:tgtEl>
                                        <p:attrNameLst>
                                          <p:attrName>style.visibility</p:attrName>
                                        </p:attrNameLst>
                                      </p:cBhvr>
                                      <p:to>
                                        <p:strVal val="visible"/>
                                      </p:to>
                                    </p:set>
                                    <p:animEffect transition="in" filter="fade">
                                      <p:cBhvr>
                                        <p:cTn id="44" dur="500"/>
                                        <p:tgtEl>
                                          <p:spTgt spid="190"/>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chemeClr val="accent3"/>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mn-lt"/>
              <a:ea typeface="+mn-ea"/>
              <a:cs typeface="+mn-ea"/>
              <a:sym typeface="+mn-lt"/>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19" name="直接连接符 118"/>
          <p:cNvCxnSpPr/>
          <p:nvPr/>
        </p:nvCxnSpPr>
        <p:spPr>
          <a:xfrm>
            <a:off x="-75406" y="4457222"/>
            <a:ext cx="94488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任意多边形 121"/>
          <p:cNvSpPr/>
          <p:nvPr/>
        </p:nvSpPr>
        <p:spPr>
          <a:xfrm flipV="1">
            <a:off x="125161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圆角矩形 122"/>
          <p:cNvSpPr/>
          <p:nvPr/>
        </p:nvSpPr>
        <p:spPr>
          <a:xfrm>
            <a:off x="1408477" y="1536478"/>
            <a:ext cx="1019599" cy="2274490"/>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矩形 123"/>
          <p:cNvSpPr/>
          <p:nvPr/>
        </p:nvSpPr>
        <p:spPr>
          <a:xfrm>
            <a:off x="140561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项目一</a:t>
            </a:r>
          </a:p>
        </p:txBody>
      </p:sp>
      <p:sp>
        <p:nvSpPr>
          <p:cNvPr id="125" name="文本框 16"/>
          <p:cNvSpPr txBox="1"/>
          <p:nvPr/>
        </p:nvSpPr>
        <p:spPr>
          <a:xfrm>
            <a:off x="152667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26" name="文本框 17"/>
          <p:cNvSpPr txBox="1"/>
          <p:nvPr/>
        </p:nvSpPr>
        <p:spPr>
          <a:xfrm>
            <a:off x="140561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27" name="椭圆 126"/>
          <p:cNvSpPr/>
          <p:nvPr/>
        </p:nvSpPr>
        <p:spPr>
          <a:xfrm>
            <a:off x="3579933"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任意多边形 128"/>
          <p:cNvSpPr/>
          <p:nvPr/>
        </p:nvSpPr>
        <p:spPr>
          <a:xfrm flipV="1">
            <a:off x="3010169"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圆角矩形 129"/>
          <p:cNvSpPr/>
          <p:nvPr/>
        </p:nvSpPr>
        <p:spPr>
          <a:xfrm>
            <a:off x="3167030" y="1536478"/>
            <a:ext cx="1019599" cy="2274490"/>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矩形 130"/>
          <p:cNvSpPr/>
          <p:nvPr/>
        </p:nvSpPr>
        <p:spPr>
          <a:xfrm>
            <a:off x="3164166"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项目二</a:t>
            </a:r>
          </a:p>
        </p:txBody>
      </p:sp>
      <p:sp>
        <p:nvSpPr>
          <p:cNvPr id="132" name="文本框 24"/>
          <p:cNvSpPr txBox="1"/>
          <p:nvPr/>
        </p:nvSpPr>
        <p:spPr>
          <a:xfrm>
            <a:off x="3285230"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33" name="文本框 25"/>
          <p:cNvSpPr txBox="1"/>
          <p:nvPr/>
        </p:nvSpPr>
        <p:spPr>
          <a:xfrm>
            <a:off x="3164164"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34" name="椭圆 133"/>
          <p:cNvSpPr/>
          <p:nvPr/>
        </p:nvSpPr>
        <p:spPr>
          <a:xfrm>
            <a:off x="5338487"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任意多边形 135"/>
          <p:cNvSpPr/>
          <p:nvPr/>
        </p:nvSpPr>
        <p:spPr>
          <a:xfrm flipV="1">
            <a:off x="4768723"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圆角矩形 136"/>
          <p:cNvSpPr/>
          <p:nvPr/>
        </p:nvSpPr>
        <p:spPr>
          <a:xfrm>
            <a:off x="4925584" y="1536478"/>
            <a:ext cx="1019599" cy="2274490"/>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矩形 137"/>
          <p:cNvSpPr/>
          <p:nvPr/>
        </p:nvSpPr>
        <p:spPr>
          <a:xfrm>
            <a:off x="4922720"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项目三</a:t>
            </a:r>
          </a:p>
        </p:txBody>
      </p:sp>
      <p:sp>
        <p:nvSpPr>
          <p:cNvPr id="139" name="文本框 31"/>
          <p:cNvSpPr txBox="1"/>
          <p:nvPr/>
        </p:nvSpPr>
        <p:spPr>
          <a:xfrm>
            <a:off x="5043784"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0" name="文本框 32"/>
          <p:cNvSpPr txBox="1"/>
          <p:nvPr/>
        </p:nvSpPr>
        <p:spPr>
          <a:xfrm>
            <a:off x="4922718"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41" name="椭圆 140"/>
          <p:cNvSpPr/>
          <p:nvPr/>
        </p:nvSpPr>
        <p:spPr>
          <a:xfrm>
            <a:off x="709704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flipV="1">
            <a:off x="652727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圆角矩形 143"/>
          <p:cNvSpPr/>
          <p:nvPr/>
        </p:nvSpPr>
        <p:spPr>
          <a:xfrm>
            <a:off x="6684137" y="1536478"/>
            <a:ext cx="1019599" cy="2274490"/>
          </a:xfrm>
          <a:prstGeom prst="roundRect">
            <a:avLst>
              <a:gd name="adj" fmla="val 14632"/>
            </a:avLst>
          </a:prstGeom>
          <a:solidFill>
            <a:schemeClr val="accent1"/>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矩形 144"/>
          <p:cNvSpPr/>
          <p:nvPr/>
        </p:nvSpPr>
        <p:spPr>
          <a:xfrm>
            <a:off x="668127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项目四</a:t>
            </a:r>
          </a:p>
        </p:txBody>
      </p:sp>
      <p:sp>
        <p:nvSpPr>
          <p:cNvPr id="146" name="文本框 38"/>
          <p:cNvSpPr txBox="1"/>
          <p:nvPr/>
        </p:nvSpPr>
        <p:spPr>
          <a:xfrm>
            <a:off x="680233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7" name="文本框 39"/>
          <p:cNvSpPr txBox="1"/>
          <p:nvPr/>
        </p:nvSpPr>
        <p:spPr>
          <a:xfrm>
            <a:off x="668127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40" name="矩形 39"/>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anim calcmode="lin" valueType="num">
                                      <p:cBhvr>
                                        <p:cTn id="24" dur="500" fill="hold"/>
                                        <p:tgtEl>
                                          <p:spTgt spid="120"/>
                                        </p:tgtEl>
                                        <p:attrNameLst>
                                          <p:attrName>ppt_x</p:attrName>
                                        </p:attrNameLst>
                                      </p:cBhvr>
                                      <p:tavLst>
                                        <p:tav tm="0">
                                          <p:val>
                                            <p:strVal val="#ppt_x"/>
                                          </p:val>
                                        </p:tav>
                                        <p:tav tm="100000">
                                          <p:val>
                                            <p:strVal val="#ppt_x"/>
                                          </p:val>
                                        </p:tav>
                                      </p:tavLst>
                                    </p:anim>
                                    <p:anim calcmode="lin" valueType="num">
                                      <p:cBhvr>
                                        <p:cTn id="25" dur="500" fill="hold"/>
                                        <p:tgtEl>
                                          <p:spTgt spid="1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0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500"/>
                                        <p:tgtEl>
                                          <p:spTgt spid="127"/>
                                        </p:tgtEl>
                                      </p:cBhvr>
                                    </p:animEffect>
                                    <p:anim calcmode="lin" valueType="num">
                                      <p:cBhvr>
                                        <p:cTn id="29" dur="500" fill="hold"/>
                                        <p:tgtEl>
                                          <p:spTgt spid="127"/>
                                        </p:tgtEl>
                                        <p:attrNameLst>
                                          <p:attrName>ppt_x</p:attrName>
                                        </p:attrNameLst>
                                      </p:cBhvr>
                                      <p:tavLst>
                                        <p:tav tm="0">
                                          <p:val>
                                            <p:strVal val="#ppt_x"/>
                                          </p:val>
                                        </p:tav>
                                        <p:tav tm="100000">
                                          <p:val>
                                            <p:strVal val="#ppt_x"/>
                                          </p:val>
                                        </p:tav>
                                      </p:tavLst>
                                    </p:anim>
                                    <p:anim calcmode="lin" valueType="num">
                                      <p:cBhvr>
                                        <p:cTn id="30" dur="500" fill="hold"/>
                                        <p:tgtEl>
                                          <p:spTgt spid="12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600"/>
                                  </p:stCondLst>
                                  <p:childTnLst>
                                    <p:set>
                                      <p:cBhvr>
                                        <p:cTn id="32" dur="1" fill="hold">
                                          <p:stCondLst>
                                            <p:cond delay="0"/>
                                          </p:stCondLst>
                                        </p:cTn>
                                        <p:tgtEl>
                                          <p:spTgt spid="134"/>
                                        </p:tgtEl>
                                        <p:attrNameLst>
                                          <p:attrName>style.visibility</p:attrName>
                                        </p:attrNameLst>
                                      </p:cBhvr>
                                      <p:to>
                                        <p:strVal val="visible"/>
                                      </p:to>
                                    </p:set>
                                    <p:animEffect transition="in" filter="fade">
                                      <p:cBhvr>
                                        <p:cTn id="33" dur="500"/>
                                        <p:tgtEl>
                                          <p:spTgt spid="134"/>
                                        </p:tgtEl>
                                      </p:cBhvr>
                                    </p:animEffect>
                                    <p:anim calcmode="lin" valueType="num">
                                      <p:cBhvr>
                                        <p:cTn id="34" dur="500" fill="hold"/>
                                        <p:tgtEl>
                                          <p:spTgt spid="134"/>
                                        </p:tgtEl>
                                        <p:attrNameLst>
                                          <p:attrName>ppt_x</p:attrName>
                                        </p:attrNameLst>
                                      </p:cBhvr>
                                      <p:tavLst>
                                        <p:tav tm="0">
                                          <p:val>
                                            <p:strVal val="#ppt_x"/>
                                          </p:val>
                                        </p:tav>
                                        <p:tav tm="100000">
                                          <p:val>
                                            <p:strVal val="#ppt_x"/>
                                          </p:val>
                                        </p:tav>
                                      </p:tavLst>
                                    </p:anim>
                                    <p:anim calcmode="lin" valueType="num">
                                      <p:cBhvr>
                                        <p:cTn id="35" dur="500" fill="hold"/>
                                        <p:tgtEl>
                                          <p:spTgt spid="13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90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ppt_x</p:attrName>
                                        </p:attrNameLst>
                                      </p:cBhvr>
                                      <p:tavLst>
                                        <p:tav tm="0">
                                          <p:val>
                                            <p:strVal val="#ppt_x"/>
                                          </p:val>
                                        </p:tav>
                                        <p:tav tm="100000">
                                          <p:val>
                                            <p:strVal val="#ppt_x"/>
                                          </p:val>
                                        </p:tav>
                                      </p:tavLst>
                                    </p:anim>
                                    <p:anim calcmode="lin" valueType="num">
                                      <p:cBhvr>
                                        <p:cTn id="40" dur="5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团队核心力量展示</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940052"/>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9" name="圆角矩形 68"/>
          <p:cNvSpPr/>
          <p:nvPr/>
        </p:nvSpPr>
        <p:spPr>
          <a:xfrm>
            <a:off x="952862" y="1245508"/>
            <a:ext cx="7345680" cy="1465942"/>
          </a:xfrm>
          <a:prstGeom prst="roundRect">
            <a:avLst>
              <a:gd name="adj" fmla="val 0"/>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93_11"/>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mn-lt"/>
                <a:ea typeface="+mn-ea"/>
                <a:cs typeface="+mn-ea"/>
                <a:sym typeface="+mn-lt"/>
              </a:rPr>
              <a:t>团队精神，是一种集体意识，是团队所有成员都认可的一种集体意识。团队精神是高绩效团队中的灵魂</a:t>
            </a:r>
            <a:r>
              <a:rPr lang="en-US" altLang="zh-CN" sz="1100" b="0" dirty="0">
                <a:solidFill>
                  <a:schemeClr val="accent3">
                    <a:lumMod val="75000"/>
                  </a:schemeClr>
                </a:solidFill>
                <a:latin typeface="+mn-lt"/>
                <a:ea typeface="+mn-ea"/>
                <a:cs typeface="+mn-ea"/>
                <a:sym typeface="+mn-lt"/>
              </a:rPr>
              <a:t>.</a:t>
            </a:r>
            <a:r>
              <a:rPr lang="zh-CN" altLang="en-US" sz="1100" b="0" dirty="0">
                <a:solidFill>
                  <a:schemeClr val="accent3">
                    <a:lumMod val="75000"/>
                  </a:schemeClr>
                </a:solidFill>
                <a:latin typeface="+mn-lt"/>
                <a:ea typeface="+mn-ea"/>
                <a:cs typeface="+mn-ea"/>
                <a:sym typeface="+mn-lt"/>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mn-lt"/>
                <a:ea typeface="+mn-ea"/>
                <a:cs typeface="+mn-ea"/>
                <a:sym typeface="+mn-lt"/>
              </a:rPr>
              <a:t>    团队精神尊重每个成员的兴趣和成就，要求团队的每一个成员，都以提高自身素质和实现团队目标为己任。团队精神的核心是合作协同，目的是最大发挥团队的潜在能量。</a:t>
            </a:r>
          </a:p>
        </p:txBody>
      </p:sp>
      <p:sp>
        <p:nvSpPr>
          <p:cNvPr id="74" name="六边形 73"/>
          <p:cNvSpPr/>
          <p:nvPr/>
        </p:nvSpPr>
        <p:spPr>
          <a:xfrm>
            <a:off x="5715794" y="3294305"/>
            <a:ext cx="1004681" cy="866105"/>
          </a:xfrm>
          <a:prstGeom prst="hexagon">
            <a:avLst/>
          </a:prstGeom>
          <a:solidFill>
            <a:schemeClr val="accent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5842915" y="3412452"/>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专业</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技术</a:t>
            </a:r>
          </a:p>
        </p:txBody>
      </p:sp>
      <p:sp>
        <p:nvSpPr>
          <p:cNvPr id="77" name="六边形 76"/>
          <p:cNvSpPr/>
          <p:nvPr/>
        </p:nvSpPr>
        <p:spPr>
          <a:xfrm>
            <a:off x="7301913" y="3182144"/>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mn-lt"/>
                <a:ea typeface="+mn-ea"/>
                <a:cs typeface="+mn-ea"/>
                <a:sym typeface="+mn-lt"/>
              </a:rPr>
              <a:t>共创</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未来</a:t>
            </a:r>
          </a:p>
        </p:txBody>
      </p:sp>
      <p:sp>
        <p:nvSpPr>
          <p:cNvPr id="81" name="六边形 80"/>
          <p:cNvSpPr/>
          <p:nvPr/>
        </p:nvSpPr>
        <p:spPr>
          <a:xfrm>
            <a:off x="4782485" y="3605588"/>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p:cNvSpPr/>
          <p:nvPr/>
        </p:nvSpPr>
        <p:spPr>
          <a:xfrm>
            <a:off x="4896243" y="3735618"/>
            <a:ext cx="813558" cy="646331"/>
          </a:xfrm>
          <a:prstGeom prst="rect">
            <a:avLst/>
          </a:prstGeom>
        </p:spPr>
        <p:txBody>
          <a:bodyPr wrap="square">
            <a:spAutoFit/>
          </a:bodyPr>
          <a:lstStyle/>
          <a:p>
            <a:r>
              <a:rPr lang="zh-CN" altLang="en-US" dirty="0">
                <a:solidFill>
                  <a:schemeClr val="bg1"/>
                </a:solidFill>
                <a:latin typeface="+mn-lt"/>
                <a:ea typeface="+mn-ea"/>
                <a:cs typeface="+mn-ea"/>
                <a:sym typeface="+mn-lt"/>
              </a:rPr>
              <a:t>沸腾</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理想</a:t>
            </a:r>
          </a:p>
        </p:txBody>
      </p:sp>
      <p:sp>
        <p:nvSpPr>
          <p:cNvPr id="84" name="六边形 83"/>
          <p:cNvSpPr/>
          <p:nvPr/>
        </p:nvSpPr>
        <p:spPr>
          <a:xfrm>
            <a:off x="3949113" y="3105944"/>
            <a:ext cx="1004681" cy="866105"/>
          </a:xfrm>
          <a:prstGeom prst="hexagon">
            <a:avLst/>
          </a:prstGeom>
          <a:solidFill>
            <a:schemeClr val="accent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矩形 84"/>
          <p:cNvSpPr/>
          <p:nvPr/>
        </p:nvSpPr>
        <p:spPr>
          <a:xfrm>
            <a:off x="4025313" y="3198596"/>
            <a:ext cx="870930" cy="646331"/>
          </a:xfrm>
          <a:prstGeom prst="rect">
            <a:avLst/>
          </a:prstGeom>
        </p:spPr>
        <p:txBody>
          <a:bodyPr wrap="square">
            <a:spAutoFit/>
          </a:bodyPr>
          <a:lstStyle/>
          <a:p>
            <a:r>
              <a:rPr lang="zh-CN" altLang="en-US" dirty="0">
                <a:solidFill>
                  <a:schemeClr val="bg1"/>
                </a:solidFill>
                <a:latin typeface="+mn-lt"/>
                <a:ea typeface="+mn-ea"/>
                <a:cs typeface="+mn-ea"/>
                <a:sym typeface="+mn-lt"/>
              </a:rPr>
              <a:t>燃烧</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激情</a:t>
            </a:r>
          </a:p>
        </p:txBody>
      </p:sp>
      <p:sp>
        <p:nvSpPr>
          <p:cNvPr id="94" name="六边形 93"/>
          <p:cNvSpPr/>
          <p:nvPr/>
        </p:nvSpPr>
        <p:spPr>
          <a:xfrm>
            <a:off x="6539913" y="3867943"/>
            <a:ext cx="1004681" cy="866105"/>
          </a:xfrm>
          <a:prstGeom prst="hexagon">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团结拼搏</a:t>
            </a:r>
          </a:p>
        </p:txBody>
      </p:sp>
    </p:spTree>
    <p:extLst>
      <p:ext uri="{BB962C8B-B14F-4D97-AF65-F5344CB8AC3E}">
        <p14:creationId xmlns:p14="http://schemas.microsoft.com/office/powerpoint/2010/main" val="424215562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1000"/>
                                        <p:tgtEl>
                                          <p:spTgt spid="67"/>
                                        </p:tgtEl>
                                      </p:cBhvr>
                                    </p:animEffect>
                                    <p:anim calcmode="lin" valueType="num">
                                      <p:cBhvr>
                                        <p:cTn id="21" dur="1000" fill="hold"/>
                                        <p:tgtEl>
                                          <p:spTgt spid="67"/>
                                        </p:tgtEl>
                                        <p:attrNameLst>
                                          <p:attrName>ppt_x</p:attrName>
                                        </p:attrNameLst>
                                      </p:cBhvr>
                                      <p:tavLst>
                                        <p:tav tm="0">
                                          <p:val>
                                            <p:strVal val="#ppt_x"/>
                                          </p:val>
                                        </p:tav>
                                        <p:tav tm="100000">
                                          <p:val>
                                            <p:strVal val="#ppt_x"/>
                                          </p:val>
                                        </p:tav>
                                      </p:tavLst>
                                    </p:anim>
                                    <p:anim calcmode="lin" valueType="num">
                                      <p:cBhvr>
                                        <p:cTn id="22" dur="1000" fill="hold"/>
                                        <p:tgtEl>
                                          <p:spTgt spid="6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53" presetClass="entr" presetSubtype="528"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anim calcmode="lin" valueType="num">
                                      <p:cBhvr>
                                        <p:cTn id="29" dur="500" fill="hold"/>
                                        <p:tgtEl>
                                          <p:spTgt spid="70"/>
                                        </p:tgtEl>
                                        <p:attrNameLst>
                                          <p:attrName>ppt_x</p:attrName>
                                        </p:attrNameLst>
                                      </p:cBhvr>
                                      <p:tavLst>
                                        <p:tav tm="0">
                                          <p:val>
                                            <p:fltVal val="0.5"/>
                                          </p:val>
                                        </p:tav>
                                        <p:tav tm="100000">
                                          <p:val>
                                            <p:strVal val="#ppt_x"/>
                                          </p:val>
                                        </p:tav>
                                      </p:tavLst>
                                    </p:anim>
                                    <p:anim calcmode="lin" valueType="num">
                                      <p:cBhvr>
                                        <p:cTn id="30" dur="500" fill="hold"/>
                                        <p:tgtEl>
                                          <p:spTgt spid="70"/>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anim calcmode="lin" valueType="num">
                                      <p:cBhvr>
                                        <p:cTn id="36" dur="500" fill="hold"/>
                                        <p:tgtEl>
                                          <p:spTgt spid="71"/>
                                        </p:tgtEl>
                                        <p:attrNameLst>
                                          <p:attrName>ppt_x</p:attrName>
                                        </p:attrNameLst>
                                      </p:cBhvr>
                                      <p:tavLst>
                                        <p:tav tm="0">
                                          <p:val>
                                            <p:fltVal val="0.5"/>
                                          </p:val>
                                        </p:tav>
                                        <p:tav tm="100000">
                                          <p:val>
                                            <p:strVal val="#ppt_x"/>
                                          </p:val>
                                        </p:tav>
                                      </p:tavLst>
                                    </p:anim>
                                    <p:anim calcmode="lin" valueType="num">
                                      <p:cBhvr>
                                        <p:cTn id="37" dur="500" fill="hold"/>
                                        <p:tgtEl>
                                          <p:spTgt spid="71"/>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up)">
                                      <p:cBhvr>
                                        <p:cTn id="44"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9" grpId="0" animBg="1"/>
      <p:bldP spid="70" grpId="0" animBg="1"/>
      <p:bldP spid="71" grpId="0" animBg="1"/>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03</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第三部份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成功项目展示</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Successful project presentation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成功项目展示之一     </a:t>
            </a:r>
          </a:p>
          <a:p>
            <a:r>
              <a:rPr lang="zh-CN" altLang="en-US" dirty="0">
                <a:latin typeface="+mn-lt"/>
                <a:ea typeface="+mn-ea"/>
                <a:cs typeface="+mn-ea"/>
                <a:sym typeface="+mn-lt"/>
              </a:rPr>
              <a:t>★ 成功项目展示之二</a:t>
            </a:r>
            <a:endParaRPr lang="en-US" altLang="zh-CN" dirty="0">
              <a:latin typeface="+mn-lt"/>
              <a:ea typeface="+mn-ea"/>
              <a:cs typeface="+mn-ea"/>
              <a:sym typeface="+mn-lt"/>
            </a:endParaRPr>
          </a:p>
          <a:p>
            <a:r>
              <a:rPr lang="zh-CN" altLang="en-US" dirty="0">
                <a:latin typeface="+mn-lt"/>
                <a:ea typeface="+mn-ea"/>
                <a:cs typeface="+mn-ea"/>
                <a:sym typeface="+mn-lt"/>
              </a:rPr>
              <a:t>★ 成功项目展示之三</a:t>
            </a:r>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accent1"/>
                </a:solidFill>
                <a:effectLst/>
                <a:uLnTx/>
                <a:uFillTx/>
                <a:latin typeface="+mn-lt"/>
                <a:ea typeface="+mn-ea"/>
                <a:cs typeface="+mn-ea"/>
                <a:sym typeface="+mn-lt"/>
              </a:rPr>
              <a:t>前言</a:t>
            </a:r>
            <a:endParaRPr kumimoji="0" lang="zh-CN" altLang="en-US" sz="1800" i="0" u="none" strike="noStrike" kern="0" cap="none" spc="0" normalizeH="0" baseline="0" noProof="0" dirty="0">
              <a:ln>
                <a:noFill/>
              </a:ln>
              <a:solidFill>
                <a:schemeClr val="accent1"/>
              </a:solidFill>
              <a:effectLst/>
              <a:uLnTx/>
              <a:uFillTx/>
              <a:latin typeface="+mn-lt"/>
              <a:ea typeface="+mn-ea"/>
              <a:cs typeface="+mn-ea"/>
              <a:sym typeface="+mn-lt"/>
            </a:endParaRPr>
          </a:p>
        </p:txBody>
      </p:sp>
      <p:sp>
        <p:nvSpPr>
          <p:cNvPr id="24" name="前言"/>
          <p:cNvSpPr>
            <a:spLocks noChangeArrowheads="1"/>
          </p:cNvSpPr>
          <p:nvPr/>
        </p:nvSpPr>
        <p:spPr bwMode="auto">
          <a:xfrm>
            <a:off x="2196983" y="899991"/>
            <a:ext cx="1661044" cy="430893"/>
          </a:xfrm>
          <a:prstGeom prst="rect">
            <a:avLst/>
          </a:prstGeom>
          <a:noFill/>
          <a:ln w="9525">
            <a:noFill/>
            <a:bevel/>
            <a:headEnd/>
            <a:tailEnd/>
          </a:ln>
        </p:spPr>
        <p:txBody>
          <a:bodyPr wrap="none" lIns="91446" tIns="45723" rIns="91446" bIns="45723">
            <a:spAutoFit/>
          </a:bodyPr>
          <a:lstStyle/>
          <a:p>
            <a:pPr algn="ctr"/>
            <a:r>
              <a:rPr lang="en-US" altLang="zh-CN" sz="2200" b="0" dirty="0">
                <a:solidFill>
                  <a:schemeClr val="accent1"/>
                </a:solidFill>
                <a:latin typeface="+mn-lt"/>
                <a:ea typeface="+mn-ea"/>
                <a:cs typeface="+mn-ea"/>
                <a:sym typeface="+mn-lt"/>
              </a:rPr>
              <a:t>Introduction</a:t>
            </a:r>
            <a:endParaRPr lang="zh-CN" altLang="en-US" sz="2200" b="0" dirty="0">
              <a:solidFill>
                <a:schemeClr val="accent1"/>
              </a:solidFill>
              <a:latin typeface="+mn-lt"/>
              <a:ea typeface="+mn-ea"/>
              <a:cs typeface="+mn-ea"/>
              <a:sym typeface="+mn-lt"/>
            </a:endParaRPr>
          </a:p>
        </p:txBody>
      </p:sp>
      <p:sp>
        <p:nvSpPr>
          <p:cNvPr id="27" name="矩形 5"/>
          <p:cNvSpPr>
            <a:spLocks noChangeArrowheads="1"/>
          </p:cNvSpPr>
          <p:nvPr/>
        </p:nvSpPr>
        <p:spPr bwMode="auto">
          <a:xfrm>
            <a:off x="1070559" y="1356142"/>
            <a:ext cx="7004472" cy="2764293"/>
          </a:xfrm>
          <a:prstGeom prst="rect">
            <a:avLst/>
          </a:prstGeom>
          <a:noFill/>
          <a:ln w="19050">
            <a:solidFill>
              <a:schemeClr val="accent1"/>
            </a:solidFill>
            <a:bevel/>
            <a:headEnd/>
            <a:tailEnd/>
          </a:ln>
        </p:spPr>
        <p:txBody>
          <a:bodyPr lIns="68589" tIns="34295" rIns="68589" bIns="34295" anchor="ctr"/>
          <a:lstStyle/>
          <a:p>
            <a:pPr algn="ctr"/>
            <a:endParaRPr lang="zh-CN" altLang="zh-CN">
              <a:solidFill>
                <a:srgbClr val="FFFFFF"/>
              </a:solidFill>
              <a:latin typeface="+mn-lt"/>
              <a:ea typeface="+mn-ea"/>
              <a:cs typeface="+mn-ea"/>
              <a:sym typeface="+mn-lt"/>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1"/>
                </a:solidFill>
                <a:latin typeface="+mn-lt"/>
                <a:ea typeface="+mn-ea"/>
                <a:cs typeface="+mn-ea"/>
                <a:sym typeface="+mn-lt"/>
              </a:rPr>
              <a:t>       岁月流转，时光飞逝，</a:t>
            </a:r>
            <a:r>
              <a:rPr lang="zh-CN" altLang="en-US" sz="1200" b="0" dirty="0" smtClean="0">
                <a:solidFill>
                  <a:schemeClr val="accent1"/>
                </a:solidFill>
                <a:latin typeface="+mn-lt"/>
                <a:ea typeface="+mn-ea"/>
                <a:cs typeface="+mn-ea"/>
                <a:sym typeface="+mn-lt"/>
              </a:rPr>
              <a:t>转眼间</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的工作又接近尾声。</a:t>
            </a:r>
          </a:p>
          <a:p>
            <a:pPr eaLnBrk="0" hangingPunct="0">
              <a:lnSpc>
                <a:spcPct val="150000"/>
              </a:lnSpc>
            </a:pPr>
            <a:r>
              <a:rPr lang="zh-CN" altLang="en-US" sz="1200" b="0" dirty="0">
                <a:solidFill>
                  <a:schemeClr val="accent1"/>
                </a:solidFill>
                <a:latin typeface="+mn-lt"/>
                <a:ea typeface="+mn-ea"/>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accent1"/>
                </a:solidFill>
                <a:latin typeface="+mn-lt"/>
                <a:ea typeface="+mn-ea"/>
                <a:cs typeface="+mn-ea"/>
                <a:sym typeface="+mn-lt"/>
              </a:rPr>
              <a:t>3</a:t>
            </a:r>
            <a:r>
              <a:rPr lang="zh-CN" altLang="en-US" sz="1200" b="0" dirty="0">
                <a:solidFill>
                  <a:schemeClr val="accent1"/>
                </a:solidFill>
                <a:latin typeface="+mn-lt"/>
                <a:ea typeface="+mn-ea"/>
                <a:cs typeface="+mn-ea"/>
                <a:sym typeface="+mn-lt"/>
              </a:rPr>
              <a:t>亿元，标志着公司迈上了一个新台阶，步入了一个新的发展阶段。</a:t>
            </a:r>
          </a:p>
          <a:p>
            <a:pPr eaLnBrk="0" hangingPunct="0">
              <a:lnSpc>
                <a:spcPct val="150000"/>
              </a:lnSpc>
            </a:pPr>
            <a:r>
              <a:rPr lang="zh-CN" altLang="en-US" sz="1200" b="0" dirty="0">
                <a:solidFill>
                  <a:schemeClr val="accent1"/>
                </a:solidFill>
                <a:latin typeface="+mn-lt"/>
                <a:ea typeface="+mn-ea"/>
                <a:cs typeface="+mn-ea"/>
                <a:sym typeface="+mn-lt"/>
              </a:rPr>
              <a:t>       新起点、新希望。站</a:t>
            </a:r>
            <a:r>
              <a:rPr lang="zh-CN" altLang="en-US" sz="1200" b="0" dirty="0" smtClean="0">
                <a:solidFill>
                  <a:schemeClr val="accent1"/>
                </a:solidFill>
                <a:latin typeface="+mn-lt"/>
                <a:ea typeface="+mn-ea"/>
                <a:cs typeface="+mn-ea"/>
                <a:sym typeface="+mn-lt"/>
              </a:rPr>
              <a:t>在</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成功项目展示之一</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平行四边形 10"/>
          <p:cNvSpPr/>
          <p:nvPr/>
        </p:nvSpPr>
        <p:spPr>
          <a:xfrm>
            <a:off x="999190"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平行四边形 11"/>
          <p:cNvSpPr/>
          <p:nvPr/>
        </p:nvSpPr>
        <p:spPr>
          <a:xfrm>
            <a:off x="27478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p:cNvSpPr/>
          <p:nvPr/>
        </p:nvSpPr>
        <p:spPr>
          <a:xfrm>
            <a:off x="45004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6253092" y="1277144"/>
            <a:ext cx="1901102" cy="1371600"/>
          </a:xfrm>
          <a:prstGeom prst="parallelogram">
            <a:avLst/>
          </a:prstGeom>
          <a:blipFill>
            <a:blip r:embed="rId7"/>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项目一</a:t>
            </a:r>
          </a:p>
        </p:txBody>
      </p:sp>
      <p:sp>
        <p:nvSpPr>
          <p:cNvPr id="17" name="圆角矩形 16"/>
          <p:cNvSpPr/>
          <p:nvPr/>
        </p:nvSpPr>
        <p:spPr>
          <a:xfrm>
            <a:off x="64777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9"/>
          <p:cNvSpPr>
            <a:spLocks noChangeArrowheads="1"/>
          </p:cNvSpPr>
          <p:nvPr/>
        </p:nvSpPr>
        <p:spPr bwMode="auto">
          <a:xfrm>
            <a:off x="6553994"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a:solidFill>
                  <a:schemeClr val="accent1"/>
                </a:solidFill>
                <a:latin typeface="+mn-lt"/>
                <a:ea typeface="+mn-ea"/>
                <a:cs typeface="+mn-ea"/>
                <a:sym typeface="+mn-lt"/>
              </a:rPr>
              <a:t>项目二</a:t>
            </a:r>
            <a:endParaRPr lang="zh-CN" altLang="en-US" b="1" dirty="0">
              <a:solidFill>
                <a:schemeClr val="accent1"/>
              </a:solidFill>
              <a:latin typeface="+mn-lt"/>
              <a:ea typeface="+mn-ea"/>
              <a:cs typeface="+mn-ea"/>
              <a:sym typeface="+mn-lt"/>
            </a:endParaRPr>
          </a:p>
        </p:txBody>
      </p:sp>
      <p:sp>
        <p:nvSpPr>
          <p:cNvPr id="22" name="圆角矩形 21"/>
          <p:cNvSpPr/>
          <p:nvPr/>
        </p:nvSpPr>
        <p:spPr>
          <a:xfrm>
            <a:off x="46489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9"/>
          <p:cNvSpPr>
            <a:spLocks noChangeArrowheads="1"/>
          </p:cNvSpPr>
          <p:nvPr/>
        </p:nvSpPr>
        <p:spPr bwMode="auto">
          <a:xfrm>
            <a:off x="4725196"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项目三</a:t>
            </a:r>
          </a:p>
        </p:txBody>
      </p:sp>
      <p:sp>
        <p:nvSpPr>
          <p:cNvPr id="27" name="圆角矩形 26"/>
          <p:cNvSpPr/>
          <p:nvPr/>
        </p:nvSpPr>
        <p:spPr>
          <a:xfrm>
            <a:off x="28201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9"/>
          <p:cNvSpPr>
            <a:spLocks noChangeArrowheads="1"/>
          </p:cNvSpPr>
          <p:nvPr/>
        </p:nvSpPr>
        <p:spPr bwMode="auto">
          <a:xfrm>
            <a:off x="2896394"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项目四</a:t>
            </a:r>
          </a:p>
        </p:txBody>
      </p:sp>
      <p:sp>
        <p:nvSpPr>
          <p:cNvPr id="32" name="圆角矩形 31"/>
          <p:cNvSpPr/>
          <p:nvPr/>
        </p:nvSpPr>
        <p:spPr>
          <a:xfrm>
            <a:off x="10675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9"/>
          <p:cNvSpPr>
            <a:spLocks noChangeArrowheads="1"/>
          </p:cNvSpPr>
          <p:nvPr/>
        </p:nvSpPr>
        <p:spPr bwMode="auto">
          <a:xfrm>
            <a:off x="1143796"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5" name="矩形 3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14:presetBounceEnd="34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34000">
                                          <p:cBhvr additive="base">
                                            <p:cTn id="1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14:bounceEnd="34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34000">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14:bounceEnd="34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34000">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14:bounceEnd="34000">
                                          <p:cBhvr additive="base">
                                            <p:cTn id="2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成功项目展示之二</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2" name="Isosceles Triangle 73_13"/>
          <p:cNvSpPr/>
          <p:nvPr/>
        </p:nvSpPr>
        <p:spPr>
          <a:xfrm rot="5400000">
            <a:off x="4229825" y="4205182"/>
            <a:ext cx="316090" cy="1428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3" name="Rectangle 74_14"/>
          <p:cNvSpPr/>
          <p:nvPr/>
        </p:nvSpPr>
        <p:spPr>
          <a:xfrm>
            <a:off x="2591594" y="3866679"/>
            <a:ext cx="1762934"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01</a:t>
            </a:r>
            <a:endParaRPr lang="id-ID" sz="1200" b="1" dirty="0">
              <a:solidFill>
                <a:schemeClr val="bg1">
                  <a:lumMod val="95000"/>
                </a:schemeClr>
              </a:solidFill>
              <a:latin typeface="+mn-lt"/>
              <a:ea typeface="+mn-ea"/>
              <a:cs typeface="+mn-ea"/>
              <a:sym typeface="+mn-lt"/>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09" name="Isosceles Triangle 73"/>
          <p:cNvSpPr/>
          <p:nvPr/>
        </p:nvSpPr>
        <p:spPr>
          <a:xfrm rot="5400000">
            <a:off x="4239435" y="2833582"/>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0" name="Rectangle 74_19"/>
          <p:cNvSpPr/>
          <p:nvPr/>
        </p:nvSpPr>
        <p:spPr>
          <a:xfrm>
            <a:off x="2667794" y="2485470"/>
            <a:ext cx="1700830"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03</a:t>
            </a:r>
            <a:endParaRPr lang="id-ID" sz="1200" b="1" dirty="0">
              <a:solidFill>
                <a:schemeClr val="bg1">
                  <a:lumMod val="95000"/>
                </a:schemeClr>
              </a:solidFill>
              <a:latin typeface="+mn-lt"/>
              <a:ea typeface="+mn-ea"/>
              <a:cs typeface="+mn-ea"/>
              <a:sym typeface="+mn-lt"/>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6" name="Isosceles Triangle 73_23"/>
          <p:cNvSpPr/>
          <p:nvPr/>
        </p:nvSpPr>
        <p:spPr>
          <a:xfrm rot="5400000">
            <a:off x="4239434" y="1542819"/>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7" name="Rectangle 74"/>
          <p:cNvSpPr/>
          <p:nvPr/>
        </p:nvSpPr>
        <p:spPr>
          <a:xfrm>
            <a:off x="2591594" y="1194707"/>
            <a:ext cx="1777029"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05</a:t>
            </a:r>
            <a:endParaRPr lang="id-ID" sz="1200" b="1" dirty="0">
              <a:solidFill>
                <a:schemeClr val="bg1">
                  <a:lumMod val="95000"/>
                </a:schemeClr>
              </a:solidFill>
              <a:latin typeface="+mn-lt"/>
              <a:ea typeface="+mn-ea"/>
              <a:cs typeface="+mn-ea"/>
              <a:sym typeface="+mn-lt"/>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3" name="Isosceles Triangle 73_28"/>
          <p:cNvSpPr/>
          <p:nvPr/>
        </p:nvSpPr>
        <p:spPr>
          <a:xfrm rot="16200000">
            <a:off x="4765155" y="3545248"/>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4" name="Rectangle 74_29"/>
          <p:cNvSpPr/>
          <p:nvPr/>
        </p:nvSpPr>
        <p:spPr>
          <a:xfrm rot="10800000">
            <a:off x="4952055" y="3185234"/>
            <a:ext cx="1754337"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a:solidFill>
                  <a:schemeClr val="bg1">
                    <a:lumMod val="95000"/>
                  </a:schemeClr>
                </a:solidFill>
                <a:latin typeface="+mn-lt"/>
                <a:ea typeface="+mn-ea"/>
                <a:cs typeface="+mn-ea"/>
                <a:sym typeface="+mn-lt"/>
              </a:rPr>
              <a:t>项目展示</a:t>
            </a:r>
            <a:r>
              <a:rPr lang="en-US" altLang="zh-CN" sz="1200" dirty="0">
                <a:solidFill>
                  <a:schemeClr val="bg1">
                    <a:lumMod val="95000"/>
                  </a:schemeClr>
                </a:solidFill>
                <a:latin typeface="+mn-lt"/>
                <a:ea typeface="+mn-ea"/>
                <a:cs typeface="+mn-ea"/>
                <a:sym typeface="+mn-lt"/>
              </a:rPr>
              <a:t>02</a:t>
            </a:r>
            <a:endParaRPr lang="id-ID" sz="1200" b="1" dirty="0">
              <a:solidFill>
                <a:schemeClr val="bg1">
                  <a:lumMod val="95000"/>
                </a:schemeClr>
              </a:solidFill>
              <a:latin typeface="+mn-lt"/>
              <a:ea typeface="+mn-ea"/>
              <a:cs typeface="+mn-ea"/>
              <a:sym typeface="+mn-lt"/>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30" name="Isosceles Triangle 73_33"/>
          <p:cNvSpPr/>
          <p:nvPr/>
        </p:nvSpPr>
        <p:spPr>
          <a:xfrm rot="16200000">
            <a:off x="4773895" y="2219911"/>
            <a:ext cx="316090" cy="1411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1" name="Rectangle 74_34"/>
          <p:cNvSpPr/>
          <p:nvPr/>
        </p:nvSpPr>
        <p:spPr>
          <a:xfrm rot="10800000">
            <a:off x="4964877" y="1868641"/>
            <a:ext cx="1741516"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04</a:t>
            </a:r>
            <a:endParaRPr lang="id-ID" sz="1200" b="1" dirty="0">
              <a:solidFill>
                <a:schemeClr val="bg1">
                  <a:lumMod val="95000"/>
                </a:schemeClr>
              </a:solidFill>
              <a:latin typeface="+mn-lt"/>
              <a:ea typeface="+mn-ea"/>
              <a:cs typeface="+mn-ea"/>
              <a:sym typeface="+mn-lt"/>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六边形 235"/>
          <p:cNvSpPr/>
          <p:nvPr/>
        </p:nvSpPr>
        <p:spPr>
          <a:xfrm>
            <a:off x="6387577" y="3081414"/>
            <a:ext cx="1385617" cy="1091330"/>
          </a:xfrm>
          <a:prstGeom prst="hexagon">
            <a:avLst/>
          </a:prstGeom>
          <a:blipFill>
            <a:blip r:embed="rId4"/>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7" name="六边形 236"/>
          <p:cNvSpPr/>
          <p:nvPr/>
        </p:nvSpPr>
        <p:spPr>
          <a:xfrm>
            <a:off x="1643865" y="1076696"/>
            <a:ext cx="1385617" cy="1091330"/>
          </a:xfrm>
          <a:prstGeom prst="hexagon">
            <a:avLst/>
          </a:prstGeom>
          <a:blipFill>
            <a:blip r:embed="rId5"/>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六边形 237"/>
          <p:cNvSpPr/>
          <p:nvPr/>
        </p:nvSpPr>
        <p:spPr>
          <a:xfrm>
            <a:off x="1643865" y="2369749"/>
            <a:ext cx="1385617" cy="1091330"/>
          </a:xfrm>
          <a:prstGeom prst="hexagon">
            <a:avLst/>
          </a:prstGeom>
          <a:blipFill>
            <a:blip r:embed="rId6"/>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六边形 238"/>
          <p:cNvSpPr/>
          <p:nvPr/>
        </p:nvSpPr>
        <p:spPr>
          <a:xfrm>
            <a:off x="1643865" y="3750620"/>
            <a:ext cx="1385617" cy="1091330"/>
          </a:xfrm>
          <a:prstGeom prst="hexagon">
            <a:avLst/>
          </a:prstGeom>
          <a:blipFill>
            <a:blip r:embed="rId7"/>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95"/>
                                        </p:tgtEl>
                                        <p:attrNameLst>
                                          <p:attrName>style.visibility</p:attrName>
                                        </p:attrNameLst>
                                      </p:cBhvr>
                                      <p:to>
                                        <p:strVal val="visible"/>
                                      </p:to>
                                    </p:set>
                                    <p:anim calcmode="lin" valueType="num">
                                      <p:cBhvr additive="base">
                                        <p:cTn id="15" dur="250" fill="hold"/>
                                        <p:tgtEl>
                                          <p:spTgt spid="195"/>
                                        </p:tgtEl>
                                        <p:attrNameLst>
                                          <p:attrName>ppt_x</p:attrName>
                                        </p:attrNameLst>
                                      </p:cBhvr>
                                      <p:tavLst>
                                        <p:tav tm="0">
                                          <p:val>
                                            <p:strVal val="#ppt_x"/>
                                          </p:val>
                                        </p:tav>
                                        <p:tav tm="100000">
                                          <p:val>
                                            <p:strVal val="#ppt_x"/>
                                          </p:val>
                                        </p:tav>
                                      </p:tavLst>
                                    </p:anim>
                                    <p:anim calcmode="lin" valueType="num">
                                      <p:cBhvr additive="base">
                                        <p:cTn id="16" dur="250" fill="hold"/>
                                        <p:tgtEl>
                                          <p:spTgt spid="195"/>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200"/>
                                        </p:tgtEl>
                                        <p:attrNameLst>
                                          <p:attrName>style.visibility</p:attrName>
                                        </p:attrNameLst>
                                      </p:cBhvr>
                                      <p:to>
                                        <p:strVal val="visible"/>
                                      </p:to>
                                    </p:set>
                                    <p:anim calcmode="lin" valueType="num">
                                      <p:cBhvr additive="base">
                                        <p:cTn id="20" dur="250" fill="hold"/>
                                        <p:tgtEl>
                                          <p:spTgt spid="200"/>
                                        </p:tgtEl>
                                        <p:attrNameLst>
                                          <p:attrName>ppt_x</p:attrName>
                                        </p:attrNameLst>
                                      </p:cBhvr>
                                      <p:tavLst>
                                        <p:tav tm="0">
                                          <p:val>
                                            <p:strVal val="#ppt_x"/>
                                          </p:val>
                                        </p:tav>
                                        <p:tav tm="100000">
                                          <p:val>
                                            <p:strVal val="#ppt_x"/>
                                          </p:val>
                                        </p:tav>
                                      </p:tavLst>
                                    </p:anim>
                                    <p:anim calcmode="lin" valueType="num">
                                      <p:cBhvr additive="base">
                                        <p:cTn id="21" dur="250" fill="hold"/>
                                        <p:tgtEl>
                                          <p:spTgt spid="200"/>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239"/>
                                        </p:tgtEl>
                                        <p:attrNameLst>
                                          <p:attrName>style.visibility</p:attrName>
                                        </p:attrNameLst>
                                      </p:cBhvr>
                                      <p:to>
                                        <p:strVal val="visible"/>
                                      </p:to>
                                    </p:set>
                                    <p:anim calcmode="lin" valueType="num">
                                      <p:cBhvr>
                                        <p:cTn id="24" dur="500" fill="hold"/>
                                        <p:tgtEl>
                                          <p:spTgt spid="239"/>
                                        </p:tgtEl>
                                        <p:attrNameLst>
                                          <p:attrName>ppt_w</p:attrName>
                                        </p:attrNameLst>
                                      </p:cBhvr>
                                      <p:tavLst>
                                        <p:tav tm="0">
                                          <p:val>
                                            <p:fltVal val="0"/>
                                          </p:val>
                                        </p:tav>
                                        <p:tav tm="100000">
                                          <p:val>
                                            <p:strVal val="#ppt_w"/>
                                          </p:val>
                                        </p:tav>
                                      </p:tavLst>
                                    </p:anim>
                                    <p:anim calcmode="lin" valueType="num">
                                      <p:cBhvr>
                                        <p:cTn id="25" dur="500" fill="hold"/>
                                        <p:tgtEl>
                                          <p:spTgt spid="239"/>
                                        </p:tgtEl>
                                        <p:attrNameLst>
                                          <p:attrName>ppt_h</p:attrName>
                                        </p:attrNameLst>
                                      </p:cBhvr>
                                      <p:tavLst>
                                        <p:tav tm="0">
                                          <p:val>
                                            <p:fltVal val="0"/>
                                          </p:val>
                                        </p:tav>
                                        <p:tav tm="100000">
                                          <p:val>
                                            <p:strVal val="#ppt_h"/>
                                          </p:val>
                                        </p:tav>
                                      </p:tavLst>
                                    </p:anim>
                                    <p:animEffect transition="in" filter="fade">
                                      <p:cBhvr>
                                        <p:cTn id="26" dur="500"/>
                                        <p:tgtEl>
                                          <p:spTgt spid="239"/>
                                        </p:tgtEl>
                                      </p:cBhvr>
                                    </p:animEffect>
                                  </p:childTnLst>
                                </p:cTn>
                              </p:par>
                            </p:childTnLst>
                          </p:cTn>
                        </p:par>
                        <p:par>
                          <p:cTn id="27" fill="hold">
                            <p:stCondLst>
                              <p:cond delay="1750"/>
                            </p:stCondLst>
                            <p:childTnLst>
                              <p:par>
                                <p:cTn id="28" presetID="22" presetClass="entr" presetSubtype="8" fill="hold" grpId="0" nodeType="afterEffect">
                                  <p:stCondLst>
                                    <p:cond delay="0"/>
                                  </p:stCondLst>
                                  <p:childTnLst>
                                    <p:set>
                                      <p:cBhvr>
                                        <p:cTn id="29" dur="1" fill="hold">
                                          <p:stCondLst>
                                            <p:cond delay="0"/>
                                          </p:stCondLst>
                                        </p:cTn>
                                        <p:tgtEl>
                                          <p:spTgt spid="205"/>
                                        </p:tgtEl>
                                        <p:attrNameLst>
                                          <p:attrName>style.visibility</p:attrName>
                                        </p:attrNameLst>
                                      </p:cBhvr>
                                      <p:to>
                                        <p:strVal val="visible"/>
                                      </p:to>
                                    </p:set>
                                    <p:animEffect transition="in" filter="wipe(left)">
                                      <p:cBhvr>
                                        <p:cTn id="30" dur="500"/>
                                        <p:tgtEl>
                                          <p:spTgt spid="205"/>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204"/>
                                        </p:tgtEl>
                                        <p:attrNameLst>
                                          <p:attrName>style.visibility</p:attrName>
                                        </p:attrNameLst>
                                      </p:cBhvr>
                                      <p:to>
                                        <p:strVal val="visible"/>
                                      </p:to>
                                    </p:set>
                                    <p:animEffect transition="in" filter="wipe(left)">
                                      <p:cBhvr>
                                        <p:cTn id="34" dur="500"/>
                                        <p:tgtEl>
                                          <p:spTgt spid="204"/>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199"/>
                                        </p:tgtEl>
                                        <p:attrNameLst>
                                          <p:attrName>style.visibility</p:attrName>
                                        </p:attrNameLst>
                                      </p:cBhvr>
                                      <p:to>
                                        <p:strVal val="visible"/>
                                      </p:to>
                                    </p:set>
                                    <p:anim calcmode="lin" valueType="num">
                                      <p:cBhvr additive="base">
                                        <p:cTn id="37" dur="250" fill="hold"/>
                                        <p:tgtEl>
                                          <p:spTgt spid="199"/>
                                        </p:tgtEl>
                                        <p:attrNameLst>
                                          <p:attrName>ppt_x</p:attrName>
                                        </p:attrNameLst>
                                      </p:cBhvr>
                                      <p:tavLst>
                                        <p:tav tm="0">
                                          <p:val>
                                            <p:strVal val="#ppt_x"/>
                                          </p:val>
                                        </p:tav>
                                        <p:tav tm="100000">
                                          <p:val>
                                            <p:strVal val="#ppt_x"/>
                                          </p:val>
                                        </p:tav>
                                      </p:tavLst>
                                    </p:anim>
                                    <p:anim calcmode="lin" valueType="num">
                                      <p:cBhvr additive="base">
                                        <p:cTn id="38" dur="250" fill="hold"/>
                                        <p:tgtEl>
                                          <p:spTgt spid="199"/>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36"/>
                                        </p:tgtEl>
                                        <p:attrNameLst>
                                          <p:attrName>style.visibility</p:attrName>
                                        </p:attrNameLst>
                                      </p:cBhvr>
                                      <p:to>
                                        <p:strVal val="visible"/>
                                      </p:to>
                                    </p:set>
                                    <p:anim calcmode="lin" valueType="num">
                                      <p:cBhvr>
                                        <p:cTn id="41" dur="500" fill="hold"/>
                                        <p:tgtEl>
                                          <p:spTgt spid="236"/>
                                        </p:tgtEl>
                                        <p:attrNameLst>
                                          <p:attrName>ppt_w</p:attrName>
                                        </p:attrNameLst>
                                      </p:cBhvr>
                                      <p:tavLst>
                                        <p:tav tm="0">
                                          <p:val>
                                            <p:fltVal val="0"/>
                                          </p:val>
                                        </p:tav>
                                        <p:tav tm="100000">
                                          <p:val>
                                            <p:strVal val="#ppt_w"/>
                                          </p:val>
                                        </p:tav>
                                      </p:tavLst>
                                    </p:anim>
                                    <p:anim calcmode="lin" valueType="num">
                                      <p:cBhvr>
                                        <p:cTn id="42" dur="500" fill="hold"/>
                                        <p:tgtEl>
                                          <p:spTgt spid="236"/>
                                        </p:tgtEl>
                                        <p:attrNameLst>
                                          <p:attrName>ppt_h</p:attrName>
                                        </p:attrNameLst>
                                      </p:cBhvr>
                                      <p:tavLst>
                                        <p:tav tm="0">
                                          <p:val>
                                            <p:fltVal val="0"/>
                                          </p:val>
                                        </p:tav>
                                        <p:tav tm="100000">
                                          <p:val>
                                            <p:strVal val="#ppt_h"/>
                                          </p:val>
                                        </p:tav>
                                      </p:tavLst>
                                    </p:anim>
                                    <p:animEffect transition="in" filter="fade">
                                      <p:cBhvr>
                                        <p:cTn id="43" dur="500"/>
                                        <p:tgtEl>
                                          <p:spTgt spid="236"/>
                                        </p:tgtEl>
                                      </p:cBhvr>
                                    </p:animEffect>
                                  </p:childTnLst>
                                </p:cTn>
                              </p:par>
                            </p:childTnLst>
                          </p:cTn>
                        </p:par>
                        <p:par>
                          <p:cTn id="44" fill="hold">
                            <p:stCondLst>
                              <p:cond delay="2750"/>
                            </p:stCondLst>
                            <p:childTnLst>
                              <p:par>
                                <p:cTn id="45" presetID="22" presetClass="entr" presetSubtype="8" fill="hold" grpId="0" nodeType="afterEffect">
                                  <p:stCondLst>
                                    <p:cond delay="0"/>
                                  </p:stCondLst>
                                  <p:childTnLst>
                                    <p:set>
                                      <p:cBhvr>
                                        <p:cTn id="46" dur="1" fill="hold">
                                          <p:stCondLst>
                                            <p:cond delay="0"/>
                                          </p:stCondLst>
                                        </p:cTn>
                                        <p:tgtEl>
                                          <p:spTgt spid="226"/>
                                        </p:tgtEl>
                                        <p:attrNameLst>
                                          <p:attrName>style.visibility</p:attrName>
                                        </p:attrNameLst>
                                      </p:cBhvr>
                                      <p:to>
                                        <p:strVal val="visible"/>
                                      </p:to>
                                    </p:set>
                                    <p:animEffect transition="in" filter="wipe(left)">
                                      <p:cBhvr>
                                        <p:cTn id="47" dur="500"/>
                                        <p:tgtEl>
                                          <p:spTgt spid="226"/>
                                        </p:tgtEl>
                                      </p:cBhvr>
                                    </p:animEffect>
                                  </p:childTnLst>
                                </p:cTn>
                              </p:par>
                            </p:childTnLst>
                          </p:cTn>
                        </p:par>
                        <p:par>
                          <p:cTn id="48" fill="hold">
                            <p:stCondLst>
                              <p:cond delay="3250"/>
                            </p:stCondLst>
                            <p:childTnLst>
                              <p:par>
                                <p:cTn id="49" presetID="22" presetClass="entr" presetSubtype="8" fill="hold" grpId="0" nodeType="afterEffect">
                                  <p:stCondLst>
                                    <p:cond delay="0"/>
                                  </p:stCondLst>
                                  <p:childTnLst>
                                    <p:set>
                                      <p:cBhvr>
                                        <p:cTn id="50" dur="1" fill="hold">
                                          <p:stCondLst>
                                            <p:cond delay="0"/>
                                          </p:stCondLst>
                                        </p:cTn>
                                        <p:tgtEl>
                                          <p:spTgt spid="225"/>
                                        </p:tgtEl>
                                        <p:attrNameLst>
                                          <p:attrName>style.visibility</p:attrName>
                                        </p:attrNameLst>
                                      </p:cBhvr>
                                      <p:to>
                                        <p:strVal val="visible"/>
                                      </p:to>
                                    </p:set>
                                    <p:animEffect transition="in" filter="wipe(left)">
                                      <p:cBhvr>
                                        <p:cTn id="51" dur="500"/>
                                        <p:tgtEl>
                                          <p:spTgt spid="225"/>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198"/>
                                        </p:tgtEl>
                                        <p:attrNameLst>
                                          <p:attrName>style.visibility</p:attrName>
                                        </p:attrNameLst>
                                      </p:cBhvr>
                                      <p:to>
                                        <p:strVal val="visible"/>
                                      </p:to>
                                    </p:set>
                                    <p:anim calcmode="lin" valueType="num">
                                      <p:cBhvr additive="base">
                                        <p:cTn id="55" dur="250" fill="hold"/>
                                        <p:tgtEl>
                                          <p:spTgt spid="198"/>
                                        </p:tgtEl>
                                        <p:attrNameLst>
                                          <p:attrName>ppt_x</p:attrName>
                                        </p:attrNameLst>
                                      </p:cBhvr>
                                      <p:tavLst>
                                        <p:tav tm="0">
                                          <p:val>
                                            <p:strVal val="#ppt_x"/>
                                          </p:val>
                                        </p:tav>
                                        <p:tav tm="100000">
                                          <p:val>
                                            <p:strVal val="#ppt_x"/>
                                          </p:val>
                                        </p:tav>
                                      </p:tavLst>
                                    </p:anim>
                                    <p:anim calcmode="lin" valueType="num">
                                      <p:cBhvr additive="base">
                                        <p:cTn id="56" dur="250" fill="hold"/>
                                        <p:tgtEl>
                                          <p:spTgt spid="198"/>
                                        </p:tgtEl>
                                        <p:attrNameLst>
                                          <p:attrName>ppt_y</p:attrName>
                                        </p:attrNameLst>
                                      </p:cBhvr>
                                      <p:tavLst>
                                        <p:tav tm="0">
                                          <p:val>
                                            <p:strVal val="1+#ppt_h/2"/>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238"/>
                                        </p:tgtEl>
                                        <p:attrNameLst>
                                          <p:attrName>style.visibility</p:attrName>
                                        </p:attrNameLst>
                                      </p:cBhvr>
                                      <p:to>
                                        <p:strVal val="visible"/>
                                      </p:to>
                                    </p:set>
                                    <p:anim calcmode="lin" valueType="num">
                                      <p:cBhvr>
                                        <p:cTn id="59" dur="500" fill="hold"/>
                                        <p:tgtEl>
                                          <p:spTgt spid="238"/>
                                        </p:tgtEl>
                                        <p:attrNameLst>
                                          <p:attrName>ppt_w</p:attrName>
                                        </p:attrNameLst>
                                      </p:cBhvr>
                                      <p:tavLst>
                                        <p:tav tm="0">
                                          <p:val>
                                            <p:fltVal val="0"/>
                                          </p:val>
                                        </p:tav>
                                        <p:tav tm="100000">
                                          <p:val>
                                            <p:strVal val="#ppt_w"/>
                                          </p:val>
                                        </p:tav>
                                      </p:tavLst>
                                    </p:anim>
                                    <p:anim calcmode="lin" valueType="num">
                                      <p:cBhvr>
                                        <p:cTn id="60" dur="500" fill="hold"/>
                                        <p:tgtEl>
                                          <p:spTgt spid="238"/>
                                        </p:tgtEl>
                                        <p:attrNameLst>
                                          <p:attrName>ppt_h</p:attrName>
                                        </p:attrNameLst>
                                      </p:cBhvr>
                                      <p:tavLst>
                                        <p:tav tm="0">
                                          <p:val>
                                            <p:fltVal val="0"/>
                                          </p:val>
                                        </p:tav>
                                        <p:tav tm="100000">
                                          <p:val>
                                            <p:strVal val="#ppt_h"/>
                                          </p:val>
                                        </p:tav>
                                      </p:tavLst>
                                    </p:anim>
                                    <p:animEffect transition="in" filter="fade">
                                      <p:cBhvr>
                                        <p:cTn id="61" dur="500"/>
                                        <p:tgtEl>
                                          <p:spTgt spid="238"/>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212"/>
                                        </p:tgtEl>
                                        <p:attrNameLst>
                                          <p:attrName>style.visibility</p:attrName>
                                        </p:attrNameLst>
                                      </p:cBhvr>
                                      <p:to>
                                        <p:strVal val="visible"/>
                                      </p:to>
                                    </p:set>
                                    <p:animEffect transition="in" filter="wipe(left)">
                                      <p:cBhvr>
                                        <p:cTn id="65" dur="500"/>
                                        <p:tgtEl>
                                          <p:spTgt spid="212"/>
                                        </p:tgtEl>
                                      </p:cBhvr>
                                    </p:animEffect>
                                  </p:childTnLst>
                                </p:cTn>
                              </p:par>
                            </p:childTnLst>
                          </p:cTn>
                        </p:par>
                        <p:par>
                          <p:cTn id="66" fill="hold">
                            <p:stCondLst>
                              <p:cond delay="4750"/>
                            </p:stCondLst>
                            <p:childTnLst>
                              <p:par>
                                <p:cTn id="67" presetID="22" presetClass="entr" presetSubtype="8" fill="hold" grpId="0" nodeType="afterEffect">
                                  <p:stCondLst>
                                    <p:cond delay="0"/>
                                  </p:stCondLst>
                                  <p:childTnLst>
                                    <p:set>
                                      <p:cBhvr>
                                        <p:cTn id="68" dur="1" fill="hold">
                                          <p:stCondLst>
                                            <p:cond delay="0"/>
                                          </p:stCondLst>
                                        </p:cTn>
                                        <p:tgtEl>
                                          <p:spTgt spid="211"/>
                                        </p:tgtEl>
                                        <p:attrNameLst>
                                          <p:attrName>style.visibility</p:attrName>
                                        </p:attrNameLst>
                                      </p:cBhvr>
                                      <p:to>
                                        <p:strVal val="visible"/>
                                      </p:to>
                                    </p:set>
                                    <p:animEffect transition="in" filter="wipe(left)">
                                      <p:cBhvr>
                                        <p:cTn id="69" dur="500"/>
                                        <p:tgtEl>
                                          <p:spTgt spid="211"/>
                                        </p:tgtEl>
                                      </p:cBhvr>
                                    </p:animEffect>
                                  </p:childTnLst>
                                </p:cTn>
                              </p:par>
                            </p:childTnLst>
                          </p:cTn>
                        </p:par>
                        <p:par>
                          <p:cTn id="70" fill="hold">
                            <p:stCondLst>
                              <p:cond delay="5250"/>
                            </p:stCondLst>
                            <p:childTnLst>
                              <p:par>
                                <p:cTn id="71" presetID="2" presetClass="entr" presetSubtype="4" fill="hold" grpId="0" nodeType="afterEffect">
                                  <p:stCondLst>
                                    <p:cond delay="0"/>
                                  </p:stCondLst>
                                  <p:childTnLst>
                                    <p:set>
                                      <p:cBhvr>
                                        <p:cTn id="72" dur="1" fill="hold">
                                          <p:stCondLst>
                                            <p:cond delay="0"/>
                                          </p:stCondLst>
                                        </p:cTn>
                                        <p:tgtEl>
                                          <p:spTgt spid="197"/>
                                        </p:tgtEl>
                                        <p:attrNameLst>
                                          <p:attrName>style.visibility</p:attrName>
                                        </p:attrNameLst>
                                      </p:cBhvr>
                                      <p:to>
                                        <p:strVal val="visible"/>
                                      </p:to>
                                    </p:set>
                                    <p:anim calcmode="lin" valueType="num">
                                      <p:cBhvr additive="base">
                                        <p:cTn id="73" dur="250" fill="hold"/>
                                        <p:tgtEl>
                                          <p:spTgt spid="197"/>
                                        </p:tgtEl>
                                        <p:attrNameLst>
                                          <p:attrName>ppt_x</p:attrName>
                                        </p:attrNameLst>
                                      </p:cBhvr>
                                      <p:tavLst>
                                        <p:tav tm="0">
                                          <p:val>
                                            <p:strVal val="#ppt_x"/>
                                          </p:val>
                                        </p:tav>
                                        <p:tav tm="100000">
                                          <p:val>
                                            <p:strVal val="#ppt_x"/>
                                          </p:val>
                                        </p:tav>
                                      </p:tavLst>
                                    </p:anim>
                                    <p:anim calcmode="lin" valueType="num">
                                      <p:cBhvr additive="base">
                                        <p:cTn id="74" dur="250" fill="hold"/>
                                        <p:tgtEl>
                                          <p:spTgt spid="197"/>
                                        </p:tgtEl>
                                        <p:attrNameLst>
                                          <p:attrName>ppt_y</p:attrName>
                                        </p:attrNameLst>
                                      </p:cBhvr>
                                      <p:tavLst>
                                        <p:tav tm="0">
                                          <p:val>
                                            <p:strVal val="1+#ppt_h/2"/>
                                          </p:val>
                                        </p:tav>
                                        <p:tav tm="100000">
                                          <p:val>
                                            <p:strVal val="#ppt_y"/>
                                          </p:val>
                                        </p:tav>
                                      </p:tavLst>
                                    </p:anim>
                                  </p:childTnLst>
                                </p:cTn>
                              </p:par>
                              <p:par>
                                <p:cTn id="75" presetID="53" presetClass="entr" presetSubtype="16"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p:cTn id="77" dur="500" fill="hold"/>
                                        <p:tgtEl>
                                          <p:spTgt spid="2"/>
                                        </p:tgtEl>
                                        <p:attrNameLst>
                                          <p:attrName>ppt_w</p:attrName>
                                        </p:attrNameLst>
                                      </p:cBhvr>
                                      <p:tavLst>
                                        <p:tav tm="0">
                                          <p:val>
                                            <p:fltVal val="0"/>
                                          </p:val>
                                        </p:tav>
                                        <p:tav tm="100000">
                                          <p:val>
                                            <p:strVal val="#ppt_w"/>
                                          </p:val>
                                        </p:tav>
                                      </p:tavLst>
                                    </p:anim>
                                    <p:anim calcmode="lin" valueType="num">
                                      <p:cBhvr>
                                        <p:cTn id="78" dur="500" fill="hold"/>
                                        <p:tgtEl>
                                          <p:spTgt spid="2"/>
                                        </p:tgtEl>
                                        <p:attrNameLst>
                                          <p:attrName>ppt_h</p:attrName>
                                        </p:attrNameLst>
                                      </p:cBhvr>
                                      <p:tavLst>
                                        <p:tav tm="0">
                                          <p:val>
                                            <p:fltVal val="0"/>
                                          </p:val>
                                        </p:tav>
                                        <p:tav tm="100000">
                                          <p:val>
                                            <p:strVal val="#ppt_h"/>
                                          </p:val>
                                        </p:tav>
                                      </p:tavLst>
                                    </p:anim>
                                    <p:animEffect transition="in" filter="fade">
                                      <p:cBhvr>
                                        <p:cTn id="79" dur="500"/>
                                        <p:tgtEl>
                                          <p:spTgt spid="2"/>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233"/>
                                        </p:tgtEl>
                                        <p:attrNameLst>
                                          <p:attrName>style.visibility</p:attrName>
                                        </p:attrNameLst>
                                      </p:cBhvr>
                                      <p:to>
                                        <p:strVal val="visible"/>
                                      </p:to>
                                    </p:set>
                                    <p:animEffect transition="in" filter="wipe(left)">
                                      <p:cBhvr>
                                        <p:cTn id="83" dur="500"/>
                                        <p:tgtEl>
                                          <p:spTgt spid="233"/>
                                        </p:tgtEl>
                                      </p:cBhvr>
                                    </p:animEffect>
                                  </p:childTnLst>
                                </p:cTn>
                              </p:par>
                            </p:childTnLst>
                          </p:cTn>
                        </p:par>
                        <p:par>
                          <p:cTn id="84" fill="hold">
                            <p:stCondLst>
                              <p:cond delay="6250"/>
                            </p:stCondLst>
                            <p:childTnLst>
                              <p:par>
                                <p:cTn id="85" presetID="22" presetClass="entr" presetSubtype="8" fill="hold" grpId="0" nodeType="afterEffect">
                                  <p:stCondLst>
                                    <p:cond delay="0"/>
                                  </p:stCondLst>
                                  <p:childTnLst>
                                    <p:set>
                                      <p:cBhvr>
                                        <p:cTn id="86" dur="1" fill="hold">
                                          <p:stCondLst>
                                            <p:cond delay="0"/>
                                          </p:stCondLst>
                                        </p:cTn>
                                        <p:tgtEl>
                                          <p:spTgt spid="232"/>
                                        </p:tgtEl>
                                        <p:attrNameLst>
                                          <p:attrName>style.visibility</p:attrName>
                                        </p:attrNameLst>
                                      </p:cBhvr>
                                      <p:to>
                                        <p:strVal val="visible"/>
                                      </p:to>
                                    </p:set>
                                    <p:animEffect transition="in" filter="wipe(left)">
                                      <p:cBhvr>
                                        <p:cTn id="87" dur="500"/>
                                        <p:tgtEl>
                                          <p:spTgt spid="232"/>
                                        </p:tgtEl>
                                      </p:cBhvr>
                                    </p:animEffect>
                                  </p:childTnLst>
                                </p:cTn>
                              </p:par>
                            </p:childTnLst>
                          </p:cTn>
                        </p:par>
                        <p:par>
                          <p:cTn id="88" fill="hold">
                            <p:stCondLst>
                              <p:cond delay="6750"/>
                            </p:stCondLst>
                            <p:childTnLst>
                              <p:par>
                                <p:cTn id="89" presetID="2" presetClass="entr" presetSubtype="4" fill="hold" grpId="0" nodeType="afterEffect">
                                  <p:stCondLst>
                                    <p:cond delay="0"/>
                                  </p:stCondLst>
                                  <p:childTnLst>
                                    <p:set>
                                      <p:cBhvr>
                                        <p:cTn id="90" dur="1" fill="hold">
                                          <p:stCondLst>
                                            <p:cond delay="0"/>
                                          </p:stCondLst>
                                        </p:cTn>
                                        <p:tgtEl>
                                          <p:spTgt spid="196"/>
                                        </p:tgtEl>
                                        <p:attrNameLst>
                                          <p:attrName>style.visibility</p:attrName>
                                        </p:attrNameLst>
                                      </p:cBhvr>
                                      <p:to>
                                        <p:strVal val="visible"/>
                                      </p:to>
                                    </p:set>
                                    <p:anim calcmode="lin" valueType="num">
                                      <p:cBhvr additive="base">
                                        <p:cTn id="91" dur="250" fill="hold"/>
                                        <p:tgtEl>
                                          <p:spTgt spid="196"/>
                                        </p:tgtEl>
                                        <p:attrNameLst>
                                          <p:attrName>ppt_x</p:attrName>
                                        </p:attrNameLst>
                                      </p:cBhvr>
                                      <p:tavLst>
                                        <p:tav tm="0">
                                          <p:val>
                                            <p:strVal val="#ppt_x"/>
                                          </p:val>
                                        </p:tav>
                                        <p:tav tm="100000">
                                          <p:val>
                                            <p:strVal val="#ppt_x"/>
                                          </p:val>
                                        </p:tav>
                                      </p:tavLst>
                                    </p:anim>
                                    <p:anim calcmode="lin" valueType="num">
                                      <p:cBhvr additive="base">
                                        <p:cTn id="92" dur="250" fill="hold"/>
                                        <p:tgtEl>
                                          <p:spTgt spid="196"/>
                                        </p:tgtEl>
                                        <p:attrNameLst>
                                          <p:attrName>ppt_y</p:attrName>
                                        </p:attrNameLst>
                                      </p:cBhvr>
                                      <p:tavLst>
                                        <p:tav tm="0">
                                          <p:val>
                                            <p:strVal val="1+#ppt_h/2"/>
                                          </p:val>
                                        </p:tav>
                                        <p:tav tm="100000">
                                          <p:val>
                                            <p:strVal val="#ppt_y"/>
                                          </p:val>
                                        </p:tav>
                                      </p:tavLst>
                                    </p:anim>
                                  </p:childTnLst>
                                </p:cTn>
                              </p:par>
                              <p:par>
                                <p:cTn id="93" presetID="53" presetClass="entr" presetSubtype="16" fill="hold" grpId="0" nodeType="withEffect">
                                  <p:stCondLst>
                                    <p:cond delay="0"/>
                                  </p:stCondLst>
                                  <p:childTnLst>
                                    <p:set>
                                      <p:cBhvr>
                                        <p:cTn id="94" dur="1" fill="hold">
                                          <p:stCondLst>
                                            <p:cond delay="0"/>
                                          </p:stCondLst>
                                        </p:cTn>
                                        <p:tgtEl>
                                          <p:spTgt spid="237"/>
                                        </p:tgtEl>
                                        <p:attrNameLst>
                                          <p:attrName>style.visibility</p:attrName>
                                        </p:attrNameLst>
                                      </p:cBhvr>
                                      <p:to>
                                        <p:strVal val="visible"/>
                                      </p:to>
                                    </p:set>
                                    <p:anim calcmode="lin" valueType="num">
                                      <p:cBhvr>
                                        <p:cTn id="95" dur="500" fill="hold"/>
                                        <p:tgtEl>
                                          <p:spTgt spid="237"/>
                                        </p:tgtEl>
                                        <p:attrNameLst>
                                          <p:attrName>ppt_w</p:attrName>
                                        </p:attrNameLst>
                                      </p:cBhvr>
                                      <p:tavLst>
                                        <p:tav tm="0">
                                          <p:val>
                                            <p:fltVal val="0"/>
                                          </p:val>
                                        </p:tav>
                                        <p:tav tm="100000">
                                          <p:val>
                                            <p:strVal val="#ppt_w"/>
                                          </p:val>
                                        </p:tav>
                                      </p:tavLst>
                                    </p:anim>
                                    <p:anim calcmode="lin" valueType="num">
                                      <p:cBhvr>
                                        <p:cTn id="96" dur="500" fill="hold"/>
                                        <p:tgtEl>
                                          <p:spTgt spid="237"/>
                                        </p:tgtEl>
                                        <p:attrNameLst>
                                          <p:attrName>ppt_h</p:attrName>
                                        </p:attrNameLst>
                                      </p:cBhvr>
                                      <p:tavLst>
                                        <p:tav tm="0">
                                          <p:val>
                                            <p:fltVal val="0"/>
                                          </p:val>
                                        </p:tav>
                                        <p:tav tm="100000">
                                          <p:val>
                                            <p:strVal val="#ppt_h"/>
                                          </p:val>
                                        </p:tav>
                                      </p:tavLst>
                                    </p:anim>
                                    <p:animEffect transition="in" filter="fade">
                                      <p:cBhvr>
                                        <p:cTn id="97" dur="500"/>
                                        <p:tgtEl>
                                          <p:spTgt spid="237"/>
                                        </p:tgtEl>
                                      </p:cBhvr>
                                    </p:animEffect>
                                  </p:childTnLst>
                                </p:cTn>
                              </p:par>
                            </p:childTnLst>
                          </p:cTn>
                        </p:par>
                        <p:par>
                          <p:cTn id="98" fill="hold">
                            <p:stCondLst>
                              <p:cond delay="7250"/>
                            </p:stCondLst>
                            <p:childTnLst>
                              <p:par>
                                <p:cTn id="99" presetID="22" presetClass="entr" presetSubtype="8" fill="hold" grpId="0" nodeType="afterEffect">
                                  <p:stCondLst>
                                    <p:cond delay="0"/>
                                  </p:stCondLst>
                                  <p:childTnLst>
                                    <p:set>
                                      <p:cBhvr>
                                        <p:cTn id="100" dur="1" fill="hold">
                                          <p:stCondLst>
                                            <p:cond delay="0"/>
                                          </p:stCondLst>
                                        </p:cTn>
                                        <p:tgtEl>
                                          <p:spTgt spid="219"/>
                                        </p:tgtEl>
                                        <p:attrNameLst>
                                          <p:attrName>style.visibility</p:attrName>
                                        </p:attrNameLst>
                                      </p:cBhvr>
                                      <p:to>
                                        <p:strVal val="visible"/>
                                      </p:to>
                                    </p:set>
                                    <p:animEffect transition="in" filter="wipe(left)">
                                      <p:cBhvr>
                                        <p:cTn id="101" dur="500"/>
                                        <p:tgtEl>
                                          <p:spTgt spid="219"/>
                                        </p:tgtEl>
                                      </p:cBhvr>
                                    </p:animEffect>
                                  </p:childTnLst>
                                </p:cTn>
                              </p:par>
                            </p:childTnLst>
                          </p:cTn>
                        </p:par>
                        <p:par>
                          <p:cTn id="102" fill="hold">
                            <p:stCondLst>
                              <p:cond delay="7750"/>
                            </p:stCondLst>
                            <p:childTnLst>
                              <p:par>
                                <p:cTn id="103" presetID="22" presetClass="entr" presetSubtype="8" fill="hold" grpId="0" nodeType="afterEffect">
                                  <p:stCondLst>
                                    <p:cond delay="0"/>
                                  </p:stCondLst>
                                  <p:childTnLst>
                                    <p:set>
                                      <p:cBhvr>
                                        <p:cTn id="104" dur="1" fill="hold">
                                          <p:stCondLst>
                                            <p:cond delay="0"/>
                                          </p:stCondLst>
                                        </p:cTn>
                                        <p:tgtEl>
                                          <p:spTgt spid="218"/>
                                        </p:tgtEl>
                                        <p:attrNameLst>
                                          <p:attrName>style.visibility</p:attrName>
                                        </p:attrNameLst>
                                      </p:cBhvr>
                                      <p:to>
                                        <p:strVal val="visible"/>
                                      </p:to>
                                    </p:set>
                                    <p:animEffect transition="in" filter="wipe(left)">
                                      <p:cBhvr>
                                        <p:cTn id="105"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成功项目展示之三</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ppt_x"/>
                                          </p:val>
                                        </p:tav>
                                        <p:tav tm="100000">
                                          <p:val>
                                            <p:strVal val="#ppt_x"/>
                                          </p:val>
                                        </p:tav>
                                      </p:tavLst>
                                    </p:anim>
                                    <p:anim calcmode="lin" valueType="num">
                                      <p:cBhvr additive="base">
                                        <p:cTn id="16" dur="1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30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0-#ppt_w/2"/>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1+#ppt_w/2"/>
                                          </p:val>
                                        </p:tav>
                                        <p:tav tm="100000">
                                          <p:val>
                                            <p:strVal val="#ppt_x"/>
                                          </p:val>
                                        </p:tav>
                                      </p:tavLst>
                                    </p:anim>
                                    <p:anim calcmode="lin" valueType="num">
                                      <p:cBhvr additive="base">
                                        <p:cTn id="24" dur="10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3" fill="hold" nodeType="withEffect">
                                  <p:stCondLst>
                                    <p:cond delay="8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1+#ppt_w/2"/>
                                          </p:val>
                                        </p:tav>
                                        <p:tav tm="100000">
                                          <p:val>
                                            <p:strVal val="#ppt_x"/>
                                          </p:val>
                                        </p:tav>
                                      </p:tavLst>
                                    </p:anim>
                                    <p:anim calcmode="lin" valueType="num">
                                      <p:cBhvr additive="base">
                                        <p:cTn id="28" dur="1000" fill="hold"/>
                                        <p:tgtEl>
                                          <p:spTgt spid="36"/>
                                        </p:tgtEl>
                                        <p:attrNameLst>
                                          <p:attrName>ppt_y</p:attrName>
                                        </p:attrNameLst>
                                      </p:cBhvr>
                                      <p:tavLst>
                                        <p:tav tm="0">
                                          <p:val>
                                            <p:strVal val="0-#ppt_h/2"/>
                                          </p:val>
                                        </p:tav>
                                        <p:tav tm="100000">
                                          <p:val>
                                            <p:strVal val="#ppt_y"/>
                                          </p:val>
                                        </p:tav>
                                      </p:tavLst>
                                    </p:anim>
                                  </p:childTnLst>
                                </p:cTn>
                              </p:par>
                              <p:par>
                                <p:cTn id="29" presetID="32" presetClass="emph" presetSubtype="0" repeatCount="3000" fill="hold" nodeType="withEffect">
                                  <p:stCondLst>
                                    <p:cond delay="0"/>
                                  </p:stCondLst>
                                  <p:childTnLst>
                                    <p:animRot by="120000">
                                      <p:cBhvr>
                                        <p:cTn id="30" dur="200" fill="hold">
                                          <p:stCondLst>
                                            <p:cond delay="0"/>
                                          </p:stCondLst>
                                        </p:cTn>
                                        <p:tgtEl>
                                          <p:spTgt spid="35"/>
                                        </p:tgtEl>
                                        <p:attrNameLst>
                                          <p:attrName>r</p:attrName>
                                        </p:attrNameLst>
                                      </p:cBhvr>
                                    </p:animRot>
                                    <p:animRot by="-240000">
                                      <p:cBhvr>
                                        <p:cTn id="31" dur="400" fill="hold">
                                          <p:stCondLst>
                                            <p:cond delay="400"/>
                                          </p:stCondLst>
                                        </p:cTn>
                                        <p:tgtEl>
                                          <p:spTgt spid="35"/>
                                        </p:tgtEl>
                                        <p:attrNameLst>
                                          <p:attrName>r</p:attrName>
                                        </p:attrNameLst>
                                      </p:cBhvr>
                                    </p:animRot>
                                    <p:animRot by="240000">
                                      <p:cBhvr>
                                        <p:cTn id="32" dur="400" fill="hold">
                                          <p:stCondLst>
                                            <p:cond delay="800"/>
                                          </p:stCondLst>
                                        </p:cTn>
                                        <p:tgtEl>
                                          <p:spTgt spid="35"/>
                                        </p:tgtEl>
                                        <p:attrNameLst>
                                          <p:attrName>r</p:attrName>
                                        </p:attrNameLst>
                                      </p:cBhvr>
                                    </p:animRot>
                                    <p:animRot by="-240000">
                                      <p:cBhvr>
                                        <p:cTn id="33" dur="400" fill="hold">
                                          <p:stCondLst>
                                            <p:cond delay="1200"/>
                                          </p:stCondLst>
                                        </p:cTn>
                                        <p:tgtEl>
                                          <p:spTgt spid="35"/>
                                        </p:tgtEl>
                                        <p:attrNameLst>
                                          <p:attrName>r</p:attrName>
                                        </p:attrNameLst>
                                      </p:cBhvr>
                                    </p:animRot>
                                    <p:animRot by="120000">
                                      <p:cBhvr>
                                        <p:cTn id="34" dur="400" fill="hold">
                                          <p:stCondLst>
                                            <p:cond delay="1600"/>
                                          </p:stCondLst>
                                        </p:cTn>
                                        <p:tgtEl>
                                          <p:spTgt spid="35"/>
                                        </p:tgtEl>
                                        <p:attrNameLst>
                                          <p:attrName>r</p:attrName>
                                        </p:attrNameLst>
                                      </p:cBhvr>
                                    </p:animRot>
                                  </p:childTnLst>
                                </p:cTn>
                              </p:par>
                              <p:par>
                                <p:cTn id="35" presetID="32" presetClass="emph" presetSubtype="0" repeatCount="3000" fill="hold" nodeType="withEffect">
                                  <p:stCondLst>
                                    <p:cond delay="0"/>
                                  </p:stCondLst>
                                  <p:childTnLst>
                                    <p:animRot by="120000">
                                      <p:cBhvr>
                                        <p:cTn id="36" dur="200" fill="hold">
                                          <p:stCondLst>
                                            <p:cond delay="0"/>
                                          </p:stCondLst>
                                        </p:cTn>
                                        <p:tgtEl>
                                          <p:spTgt spid="34"/>
                                        </p:tgtEl>
                                        <p:attrNameLst>
                                          <p:attrName>r</p:attrName>
                                        </p:attrNameLst>
                                      </p:cBhvr>
                                    </p:animRot>
                                    <p:animRot by="-240000">
                                      <p:cBhvr>
                                        <p:cTn id="37" dur="400" fill="hold">
                                          <p:stCondLst>
                                            <p:cond delay="400"/>
                                          </p:stCondLst>
                                        </p:cTn>
                                        <p:tgtEl>
                                          <p:spTgt spid="34"/>
                                        </p:tgtEl>
                                        <p:attrNameLst>
                                          <p:attrName>r</p:attrName>
                                        </p:attrNameLst>
                                      </p:cBhvr>
                                    </p:animRot>
                                    <p:animRot by="240000">
                                      <p:cBhvr>
                                        <p:cTn id="38" dur="400" fill="hold">
                                          <p:stCondLst>
                                            <p:cond delay="800"/>
                                          </p:stCondLst>
                                        </p:cTn>
                                        <p:tgtEl>
                                          <p:spTgt spid="34"/>
                                        </p:tgtEl>
                                        <p:attrNameLst>
                                          <p:attrName>r</p:attrName>
                                        </p:attrNameLst>
                                      </p:cBhvr>
                                    </p:animRot>
                                    <p:animRot by="-240000">
                                      <p:cBhvr>
                                        <p:cTn id="39" dur="400" fill="hold">
                                          <p:stCondLst>
                                            <p:cond delay="1200"/>
                                          </p:stCondLst>
                                        </p:cTn>
                                        <p:tgtEl>
                                          <p:spTgt spid="34"/>
                                        </p:tgtEl>
                                        <p:attrNameLst>
                                          <p:attrName>r</p:attrName>
                                        </p:attrNameLst>
                                      </p:cBhvr>
                                    </p:animRot>
                                    <p:animRot by="120000">
                                      <p:cBhvr>
                                        <p:cTn id="40" dur="400" fill="hold">
                                          <p:stCondLst>
                                            <p:cond delay="1600"/>
                                          </p:stCondLst>
                                        </p:cTn>
                                        <p:tgtEl>
                                          <p:spTgt spid="34"/>
                                        </p:tgtEl>
                                        <p:attrNameLst>
                                          <p:attrName>r</p:attrName>
                                        </p:attrNameLst>
                                      </p:cBhvr>
                                    </p:animRot>
                                  </p:childTnLst>
                                </p:cTn>
                              </p:par>
                              <p:par>
                                <p:cTn id="41" presetID="32" presetClass="emph" presetSubtype="0" repeatCount="3000" fill="hold" nodeType="withEffect">
                                  <p:stCondLst>
                                    <p:cond delay="0"/>
                                  </p:stCondLst>
                                  <p:childTnLst>
                                    <p:animRot by="120000">
                                      <p:cBhvr>
                                        <p:cTn id="42" dur="200" fill="hold">
                                          <p:stCondLst>
                                            <p:cond delay="0"/>
                                          </p:stCondLst>
                                        </p:cTn>
                                        <p:tgtEl>
                                          <p:spTgt spid="37"/>
                                        </p:tgtEl>
                                        <p:attrNameLst>
                                          <p:attrName>r</p:attrName>
                                        </p:attrNameLst>
                                      </p:cBhvr>
                                    </p:animRot>
                                    <p:animRot by="-240000">
                                      <p:cBhvr>
                                        <p:cTn id="43" dur="400" fill="hold">
                                          <p:stCondLst>
                                            <p:cond delay="400"/>
                                          </p:stCondLst>
                                        </p:cTn>
                                        <p:tgtEl>
                                          <p:spTgt spid="37"/>
                                        </p:tgtEl>
                                        <p:attrNameLst>
                                          <p:attrName>r</p:attrName>
                                        </p:attrNameLst>
                                      </p:cBhvr>
                                    </p:animRot>
                                    <p:animRot by="240000">
                                      <p:cBhvr>
                                        <p:cTn id="44" dur="400" fill="hold">
                                          <p:stCondLst>
                                            <p:cond delay="800"/>
                                          </p:stCondLst>
                                        </p:cTn>
                                        <p:tgtEl>
                                          <p:spTgt spid="37"/>
                                        </p:tgtEl>
                                        <p:attrNameLst>
                                          <p:attrName>r</p:attrName>
                                        </p:attrNameLst>
                                      </p:cBhvr>
                                    </p:animRot>
                                    <p:animRot by="-240000">
                                      <p:cBhvr>
                                        <p:cTn id="45" dur="400" fill="hold">
                                          <p:stCondLst>
                                            <p:cond delay="1200"/>
                                          </p:stCondLst>
                                        </p:cTn>
                                        <p:tgtEl>
                                          <p:spTgt spid="37"/>
                                        </p:tgtEl>
                                        <p:attrNameLst>
                                          <p:attrName>r</p:attrName>
                                        </p:attrNameLst>
                                      </p:cBhvr>
                                    </p:animRot>
                                    <p:animRot by="120000">
                                      <p:cBhvr>
                                        <p:cTn id="46" dur="400" fill="hold">
                                          <p:stCondLst>
                                            <p:cond delay="1600"/>
                                          </p:stCondLst>
                                        </p:cTn>
                                        <p:tgtEl>
                                          <p:spTgt spid="37"/>
                                        </p:tgtEl>
                                        <p:attrNameLst>
                                          <p:attrName>r</p:attrName>
                                        </p:attrNameLst>
                                      </p:cBhvr>
                                    </p:animRot>
                                  </p:childTnLst>
                                </p:cTn>
                              </p:par>
                              <p:par>
                                <p:cTn id="47" presetID="32" presetClass="emph" presetSubtype="0" repeatCount="3000" fill="hold" nodeType="withEffect">
                                  <p:stCondLst>
                                    <p:cond delay="0"/>
                                  </p:stCondLst>
                                  <p:childTnLst>
                                    <p:animRot by="120000">
                                      <p:cBhvr>
                                        <p:cTn id="48" dur="200" fill="hold">
                                          <p:stCondLst>
                                            <p:cond delay="0"/>
                                          </p:stCondLst>
                                        </p:cTn>
                                        <p:tgtEl>
                                          <p:spTgt spid="36"/>
                                        </p:tgtEl>
                                        <p:attrNameLst>
                                          <p:attrName>r</p:attrName>
                                        </p:attrNameLst>
                                      </p:cBhvr>
                                    </p:animRot>
                                    <p:animRot by="-240000">
                                      <p:cBhvr>
                                        <p:cTn id="49" dur="400" fill="hold">
                                          <p:stCondLst>
                                            <p:cond delay="400"/>
                                          </p:stCondLst>
                                        </p:cTn>
                                        <p:tgtEl>
                                          <p:spTgt spid="36"/>
                                        </p:tgtEl>
                                        <p:attrNameLst>
                                          <p:attrName>r</p:attrName>
                                        </p:attrNameLst>
                                      </p:cBhvr>
                                    </p:animRot>
                                    <p:animRot by="240000">
                                      <p:cBhvr>
                                        <p:cTn id="50" dur="400" fill="hold">
                                          <p:stCondLst>
                                            <p:cond delay="800"/>
                                          </p:stCondLst>
                                        </p:cTn>
                                        <p:tgtEl>
                                          <p:spTgt spid="36"/>
                                        </p:tgtEl>
                                        <p:attrNameLst>
                                          <p:attrName>r</p:attrName>
                                        </p:attrNameLst>
                                      </p:cBhvr>
                                    </p:animRot>
                                    <p:animRot by="-240000">
                                      <p:cBhvr>
                                        <p:cTn id="51" dur="400" fill="hold">
                                          <p:stCondLst>
                                            <p:cond delay="1200"/>
                                          </p:stCondLst>
                                        </p:cTn>
                                        <p:tgtEl>
                                          <p:spTgt spid="36"/>
                                        </p:tgtEl>
                                        <p:attrNameLst>
                                          <p:attrName>r</p:attrName>
                                        </p:attrNameLst>
                                      </p:cBhvr>
                                    </p:animRot>
                                    <p:animRot by="120000">
                                      <p:cBhvr>
                                        <p:cTn id="5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04</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第四部份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经验总结与不足</a:t>
            </a: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Experience summary and deficiency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经验总结</a:t>
            </a:r>
            <a:endParaRPr lang="en-US" altLang="zh-CN" dirty="0">
              <a:latin typeface="+mn-lt"/>
              <a:ea typeface="+mn-ea"/>
              <a:cs typeface="+mn-ea"/>
              <a:sym typeface="+mn-lt"/>
            </a:endParaRPr>
          </a:p>
          <a:p>
            <a:r>
              <a:rPr lang="zh-CN" altLang="en-US" dirty="0">
                <a:latin typeface="+mn-lt"/>
                <a:ea typeface="+mn-ea"/>
                <a:cs typeface="+mn-ea"/>
                <a:sym typeface="+mn-lt"/>
              </a:rPr>
              <a:t>★ 工作中存在的不足           </a:t>
            </a:r>
            <a:endParaRPr lang="en-US" altLang="zh-CN" dirty="0">
              <a:latin typeface="+mn-lt"/>
              <a:ea typeface="+mn-ea"/>
              <a:cs typeface="+mn-ea"/>
              <a:sym typeface="+mn-lt"/>
            </a:endParaRPr>
          </a:p>
          <a:p>
            <a:r>
              <a:rPr lang="zh-CN" altLang="en-US" dirty="0">
                <a:latin typeface="+mn-lt"/>
                <a:ea typeface="+mn-ea"/>
                <a:cs typeface="+mn-ea"/>
                <a:sym typeface="+mn-lt"/>
              </a:rPr>
              <a:t>★ 改进工作不足的方法及措施</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经验总结</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Oval 6"/>
          <p:cNvSpPr>
            <a:spLocks noChangeArrowheads="1"/>
          </p:cNvSpPr>
          <p:nvPr/>
        </p:nvSpPr>
        <p:spPr bwMode="auto">
          <a:xfrm>
            <a:off x="1227871" y="1069972"/>
            <a:ext cx="3768210" cy="3771001"/>
          </a:xfrm>
          <a:prstGeom prst="ellipse">
            <a:avLst/>
          </a:prstGeom>
          <a:noFill/>
          <a:ln w="9">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13" name="Oval 10"/>
          <p:cNvSpPr>
            <a:spLocks noChangeArrowheads="1"/>
          </p:cNvSpPr>
          <p:nvPr/>
        </p:nvSpPr>
        <p:spPr bwMode="auto">
          <a:xfrm>
            <a:off x="4052243" y="12414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1</a:t>
            </a:r>
            <a:endParaRPr lang="zh-CN" altLang="en-US" sz="1800" b="1" dirty="0">
              <a:solidFill>
                <a:schemeClr val="bg1"/>
              </a:solidFill>
              <a:latin typeface="+mn-lt"/>
              <a:ea typeface="+mn-ea"/>
              <a:cs typeface="+mn-ea"/>
              <a:sym typeface="+mn-lt"/>
            </a:endParaRPr>
          </a:p>
        </p:txBody>
      </p:sp>
      <p:sp>
        <p:nvSpPr>
          <p:cNvPr id="14" name="Oval 11"/>
          <p:cNvSpPr>
            <a:spLocks noChangeArrowheads="1"/>
          </p:cNvSpPr>
          <p:nvPr/>
        </p:nvSpPr>
        <p:spPr bwMode="auto">
          <a:xfrm>
            <a:off x="4052243" y="42301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5</a:t>
            </a:r>
            <a:endParaRPr lang="zh-CN" altLang="en-US" sz="1800" b="1">
              <a:solidFill>
                <a:schemeClr val="bg1"/>
              </a:solidFill>
              <a:latin typeface="+mn-lt"/>
              <a:ea typeface="+mn-ea"/>
              <a:cs typeface="+mn-ea"/>
              <a:sym typeface="+mn-lt"/>
            </a:endParaRPr>
          </a:p>
        </p:txBody>
      </p:sp>
      <p:sp>
        <p:nvSpPr>
          <p:cNvPr id="15" name="Oval 12"/>
          <p:cNvSpPr>
            <a:spLocks noChangeArrowheads="1"/>
          </p:cNvSpPr>
          <p:nvPr/>
        </p:nvSpPr>
        <p:spPr bwMode="auto">
          <a:xfrm>
            <a:off x="4580698" y="3535947"/>
            <a:ext cx="440378"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4</a:t>
            </a:r>
            <a:endParaRPr lang="zh-CN" altLang="en-US" sz="1800" b="1" dirty="0">
              <a:solidFill>
                <a:schemeClr val="bg1"/>
              </a:solidFill>
              <a:latin typeface="+mn-lt"/>
              <a:ea typeface="+mn-ea"/>
              <a:cs typeface="+mn-ea"/>
              <a:sym typeface="+mn-lt"/>
            </a:endParaRPr>
          </a:p>
        </p:txBody>
      </p:sp>
      <p:sp>
        <p:nvSpPr>
          <p:cNvPr id="16" name="Oval 13"/>
          <p:cNvSpPr>
            <a:spLocks noChangeArrowheads="1"/>
          </p:cNvSpPr>
          <p:nvPr/>
        </p:nvSpPr>
        <p:spPr bwMode="auto">
          <a:xfrm>
            <a:off x="4580698" y="1935624"/>
            <a:ext cx="440378" cy="439374"/>
          </a:xfrm>
          <a:prstGeom prst="ellipse">
            <a:avLst/>
          </a:prstGeom>
          <a:solidFill>
            <a:schemeClr val="accent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2</a:t>
            </a:r>
            <a:endParaRPr lang="zh-CN" altLang="en-US" sz="1800" b="1">
              <a:solidFill>
                <a:schemeClr val="bg1"/>
              </a:solidFill>
              <a:latin typeface="+mn-lt"/>
              <a:ea typeface="+mn-ea"/>
              <a:cs typeface="+mn-ea"/>
              <a:sym typeface="+mn-lt"/>
            </a:endParaRPr>
          </a:p>
        </p:txBody>
      </p:sp>
      <p:sp>
        <p:nvSpPr>
          <p:cNvPr id="17" name="Oval 14"/>
          <p:cNvSpPr>
            <a:spLocks noChangeArrowheads="1"/>
          </p:cNvSpPr>
          <p:nvPr/>
        </p:nvSpPr>
        <p:spPr bwMode="auto">
          <a:xfrm>
            <a:off x="4752088" y="2735786"/>
            <a:ext cx="439189"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3</a:t>
            </a:r>
            <a:endParaRPr lang="zh-CN" altLang="en-US" sz="1800" b="1">
              <a:solidFill>
                <a:schemeClr val="bg1"/>
              </a:solidFill>
              <a:latin typeface="+mn-lt"/>
              <a:ea typeface="+mn-ea"/>
              <a:cs typeface="+mn-ea"/>
              <a:sym typeface="+mn-lt"/>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mn-lt"/>
                <a:ea typeface="+mn-ea"/>
                <a:cs typeface="+mn-ea"/>
                <a:sym typeface="+mn-lt"/>
              </a:rPr>
              <a:t>经验总结</a:t>
            </a:r>
            <a:endParaRPr lang="en-US" altLang="zh-CN" b="1" dirty="0">
              <a:solidFill>
                <a:schemeClr val="bg1"/>
              </a:solidFill>
              <a:latin typeface="+mn-lt"/>
              <a:ea typeface="+mn-ea"/>
              <a:cs typeface="+mn-ea"/>
              <a:sym typeface="+mn-lt"/>
            </a:endParaRPr>
          </a:p>
        </p:txBody>
      </p:sp>
      <p:sp>
        <p:nvSpPr>
          <p:cNvPr id="29" name="矩形 1"/>
          <p:cNvSpPr>
            <a:spLocks noChangeArrowheads="1"/>
          </p:cNvSpPr>
          <p:nvPr/>
        </p:nvSpPr>
        <p:spPr bwMode="auto">
          <a:xfrm>
            <a:off x="4714782" y="1098405"/>
            <a:ext cx="3501421"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1"/>
          <p:cNvSpPr>
            <a:spLocks noChangeArrowheads="1"/>
          </p:cNvSpPr>
          <p:nvPr/>
        </p:nvSpPr>
        <p:spPr bwMode="auto">
          <a:xfrm>
            <a:off x="5262374" y="1867167"/>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1" name="矩形 1"/>
          <p:cNvSpPr>
            <a:spLocks noChangeArrowheads="1"/>
          </p:cNvSpPr>
          <p:nvPr/>
        </p:nvSpPr>
        <p:spPr bwMode="auto">
          <a:xfrm>
            <a:off x="5377178" y="2718067"/>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3" name="矩形 1"/>
          <p:cNvSpPr>
            <a:spLocks noChangeArrowheads="1"/>
          </p:cNvSpPr>
          <p:nvPr/>
        </p:nvSpPr>
        <p:spPr bwMode="auto">
          <a:xfrm>
            <a:off x="5262374" y="3512513"/>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4" name="矩形 1"/>
          <p:cNvSpPr>
            <a:spLocks noChangeArrowheads="1"/>
          </p:cNvSpPr>
          <p:nvPr/>
        </p:nvSpPr>
        <p:spPr bwMode="auto">
          <a:xfrm>
            <a:off x="4714782" y="4209905"/>
            <a:ext cx="3501421"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1000"/>
                                        <p:tgtEl>
                                          <p:spTgt spid="24"/>
                                        </p:tgtEl>
                                      </p:cBhvr>
                                    </p:animEffect>
                                  </p:childTnLst>
                                </p:cTn>
                              </p:par>
                              <p:par>
                                <p:cTn id="16" presetID="21" presetClass="entr" presetSubtype="1" fill="hold" nodeType="with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wheel(1)">
                                      <p:cBhvr>
                                        <p:cTn id="18" dur="1000"/>
                                        <p:tgtEl>
                                          <p:spTgt spid="4099"/>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Scale>
                                      <p:cBhvr>
                                        <p:cTn id="3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25"/>
                                        </p:tgtEl>
                                        <p:attrNameLst>
                                          <p:attrName>ppt_x,ppt_y</p:attrName>
                                        </p:attrNameLst>
                                      </p:cBhvr>
                                      <p:rCtr x="0" y="0"/>
                                    </p:animMotion>
                                    <p:animEffect transition="in" filter="fade">
                                      <p:cBhvr>
                                        <p:cTn id="33" dur="1000"/>
                                        <p:tgtEl>
                                          <p:spTgt spid="25"/>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Scale>
                                      <p:cBhvr>
                                        <p:cTn id="3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26"/>
                                        </p:tgtEl>
                                        <p:attrNameLst>
                                          <p:attrName>ppt_x,ppt_y</p:attrName>
                                        </p:attrNameLst>
                                      </p:cBhvr>
                                      <p:rCtr x="0" y="0"/>
                                    </p:animMotion>
                                    <p:animEffect transition="in" filter="fade">
                                      <p:cBhvr>
                                        <p:cTn id="38" dur="1000"/>
                                        <p:tgtEl>
                                          <p:spTgt spid="26"/>
                                        </p:tgtEl>
                                      </p:cBhvr>
                                    </p:animEffect>
                                  </p:childTnLst>
                                </p:cTn>
                              </p:par>
                            </p:childTnLst>
                          </p:cTn>
                        </p:par>
                        <p:par>
                          <p:cTn id="39" fill="hold">
                            <p:stCondLst>
                              <p:cond delay="350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2.29608E-6 1.11111E-6 L -0.17354 0.29051 " pathEditMode="relative" rAng="0" ptsTypes="AA">
                                      <p:cBhvr>
                                        <p:cTn id="51" dur="500" spd="-99900" fill="hold"/>
                                        <p:tgtEl>
                                          <p:spTgt spid="13"/>
                                        </p:tgtEl>
                                        <p:attrNameLst>
                                          <p:attrName>ppt_x,ppt_y</p:attrName>
                                        </p:attrNameLst>
                                      </p:cBhvr>
                                      <p:rCtr x="-8600" y="14500"/>
                                    </p:animMotion>
                                  </p:childTnLst>
                                </p:cTn>
                              </p:par>
                              <p:par>
                                <p:cTn id="52" presetID="35" presetClass="path" presetSubtype="0" accel="50000" decel="50000" fill="hold" grpId="1" nodeType="withEffect">
                                  <p:stCondLst>
                                    <p:cond delay="0"/>
                                  </p:stCondLst>
                                  <p:childTnLst>
                                    <p:animMotion origin="layout" path="M 2.35202E-6 -2.59259E-6 L -0.23143 0.15556 " pathEditMode="relative" rAng="0" ptsTypes="AA">
                                      <p:cBhvr>
                                        <p:cTn id="53" dur="500" spd="-99900" fill="hold"/>
                                        <p:tgtEl>
                                          <p:spTgt spid="16"/>
                                        </p:tgtEl>
                                        <p:attrNameLst>
                                          <p:attrName>ppt_x,ppt_y</p:attrName>
                                        </p:attrNameLst>
                                      </p:cBhvr>
                                      <p:rCtr x="-11500" y="7800"/>
                                    </p:animMotion>
                                  </p:childTnLst>
                                </p:cTn>
                              </p:par>
                              <p:par>
                                <p:cTn id="54" presetID="35" presetClass="path" presetSubtype="0" accel="50000" decel="50000" fill="hold" grpId="1" nodeType="withEffect">
                                  <p:stCondLst>
                                    <p:cond delay="0"/>
                                  </p:stCondLst>
                                  <p:childTnLst>
                                    <p:animMotion origin="layout" path="M 0 0 L -0.25 0 E" pathEditMode="relative" rAng="0" ptsTypes="">
                                      <p:cBhvr>
                                        <p:cTn id="55" dur="500" spd="-99900" fill="hold"/>
                                        <p:tgtEl>
                                          <p:spTgt spid="17"/>
                                        </p:tgtEl>
                                        <p:attrNameLst>
                                          <p:attrName>ppt_x,ppt_y</p:attrName>
                                        </p:attrNameLst>
                                      </p:cBhvr>
                                      <p:rCtr x="0" y="0"/>
                                    </p:animMotion>
                                  </p:childTnLst>
                                </p:cTn>
                              </p:par>
                              <p:par>
                                <p:cTn id="56" presetID="35" presetClass="path" presetSubtype="0" accel="50000" decel="50000" fill="hold" grpId="1" nodeType="withEffect">
                                  <p:stCondLst>
                                    <p:cond delay="0"/>
                                  </p:stCondLst>
                                  <p:childTnLst>
                                    <p:animMotion origin="layout" path="M 2.35202E-6 -3.7037E-6 L -0.23143 -0.15555 " pathEditMode="relative" rAng="0" ptsTypes="AA">
                                      <p:cBhvr>
                                        <p:cTn id="57" dur="500" spd="-99900" fill="hold"/>
                                        <p:tgtEl>
                                          <p:spTgt spid="15"/>
                                        </p:tgtEl>
                                        <p:attrNameLst>
                                          <p:attrName>ppt_x,ppt_y</p:attrName>
                                        </p:attrNameLst>
                                      </p:cBhvr>
                                      <p:rCtr x="-11500" y="-7700"/>
                                    </p:animMotion>
                                  </p:childTnLst>
                                </p:cTn>
                              </p:par>
                              <p:par>
                                <p:cTn id="58" presetID="35" presetClass="path" presetSubtype="0" accel="50000" decel="50000" fill="hold" grpId="1" nodeType="withEffect">
                                  <p:stCondLst>
                                    <p:cond delay="0"/>
                                  </p:stCondLst>
                                  <p:childTnLst>
                                    <p:animMotion origin="layout" path="M 2.29608E-6 2.59259E-6 L -0.17354 -0.29051 " pathEditMode="relative" rAng="0" ptsTypes="AA">
                                      <p:cBhvr>
                                        <p:cTn id="59" dur="500" spd="-99900" fill="hold"/>
                                        <p:tgtEl>
                                          <p:spTgt spid="14"/>
                                        </p:tgtEl>
                                        <p:attrNameLst>
                                          <p:attrName>ppt_x,ppt_y</p:attrName>
                                        </p:attrNameLst>
                                      </p:cBhvr>
                                      <p:rCtr x="-8600" y="-14400"/>
                                    </p:animMotion>
                                  </p:childTnLst>
                                </p:cTn>
                              </p:par>
                            </p:childTnLst>
                          </p:cTn>
                        </p:par>
                        <p:par>
                          <p:cTn id="60" fill="hold">
                            <p:stCondLst>
                              <p:cond delay="4000"/>
                            </p:stCondLst>
                            <p:childTnLst>
                              <p:par>
                                <p:cTn id="61" presetID="47"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1000"/>
                                        <p:tgtEl>
                                          <p:spTgt spid="33"/>
                                        </p:tgtEl>
                                      </p:cBhvr>
                                    </p:animEffect>
                                    <p:anim calcmode="lin" valueType="num">
                                      <p:cBhvr>
                                        <p:cTn id="79" dur="1000" fill="hold"/>
                                        <p:tgtEl>
                                          <p:spTgt spid="33"/>
                                        </p:tgtEl>
                                        <p:attrNameLst>
                                          <p:attrName>ppt_x</p:attrName>
                                        </p:attrNameLst>
                                      </p:cBhvr>
                                      <p:tavLst>
                                        <p:tav tm="0">
                                          <p:val>
                                            <p:strVal val="#ppt_x"/>
                                          </p:val>
                                        </p:tav>
                                        <p:tav tm="100000">
                                          <p:val>
                                            <p:strVal val="#ppt_x"/>
                                          </p:val>
                                        </p:tav>
                                      </p:tavLst>
                                    </p:anim>
                                    <p:anim calcmode="lin" valueType="num">
                                      <p:cBhvr>
                                        <p:cTn id="80" dur="1000" fill="hold"/>
                                        <p:tgtEl>
                                          <p:spTgt spid="3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a:solidFill>
                  <a:srgbClr val="FFFFFF"/>
                </a:solidFill>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1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1800"/>
                            </p:stCondLst>
                            <p:childTnLst>
                              <p:par>
                                <p:cTn id="26" presetID="47"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31"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400" fill="hold"/>
                                        <p:tgtEl>
                                          <p:spTgt spid="27"/>
                                        </p:tgtEl>
                                        <p:attrNameLst>
                                          <p:attrName>ppt_w</p:attrName>
                                        </p:attrNameLst>
                                      </p:cBhvr>
                                      <p:tavLst>
                                        <p:tav tm="0">
                                          <p:val>
                                            <p:fltVal val="0"/>
                                          </p:val>
                                        </p:tav>
                                        <p:tav tm="100000">
                                          <p:val>
                                            <p:strVal val="#ppt_w"/>
                                          </p:val>
                                        </p:tav>
                                      </p:tavLst>
                                    </p:anim>
                                    <p:anim calcmode="lin" valueType="num">
                                      <p:cBhvr>
                                        <p:cTn id="70" dur="400" fill="hold"/>
                                        <p:tgtEl>
                                          <p:spTgt spid="27"/>
                                        </p:tgtEl>
                                        <p:attrNameLst>
                                          <p:attrName>ppt_h</p:attrName>
                                        </p:attrNameLst>
                                      </p:cBhvr>
                                      <p:tavLst>
                                        <p:tav tm="0">
                                          <p:val>
                                            <p:fltVal val="0"/>
                                          </p:val>
                                        </p:tav>
                                        <p:tav tm="100000">
                                          <p:val>
                                            <p:strVal val="#ppt_h"/>
                                          </p:val>
                                        </p:tav>
                                      </p:tavLst>
                                    </p:anim>
                                    <p:anim calcmode="lin" valueType="num">
                                      <p:cBhvr>
                                        <p:cTn id="71" dur="400" fill="hold"/>
                                        <p:tgtEl>
                                          <p:spTgt spid="27"/>
                                        </p:tgtEl>
                                        <p:attrNameLst>
                                          <p:attrName>style.rotation</p:attrName>
                                        </p:attrNameLst>
                                      </p:cBhvr>
                                      <p:tavLst>
                                        <p:tav tm="0">
                                          <p:val>
                                            <p:fltVal val="90"/>
                                          </p:val>
                                        </p:tav>
                                        <p:tav tm="100000">
                                          <p:val>
                                            <p:fltVal val="0"/>
                                          </p:val>
                                        </p:tav>
                                      </p:tavLst>
                                    </p:anim>
                                    <p:animEffect transition="in" filter="fade">
                                      <p:cBhvr>
                                        <p:cTn id="72" dur="400"/>
                                        <p:tgtEl>
                                          <p:spTgt spid="27"/>
                                        </p:tgtEl>
                                      </p:cBhvr>
                                    </p:animEffect>
                                  </p:childTnLst>
                                </p:cTn>
                              </p:par>
                            </p:childTnLst>
                          </p:cTn>
                        </p:par>
                        <p:par>
                          <p:cTn id="73" fill="hold">
                            <p:stCondLst>
                              <p:cond delay="38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par>
                          <p:cTn id="77" fill="hold">
                            <p:stCondLst>
                              <p:cond delay="4300"/>
                            </p:stCondLst>
                            <p:childTnLst>
                              <p:par>
                                <p:cTn id="78" presetID="31"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400" fill="hold"/>
                                        <p:tgtEl>
                                          <p:spTgt spid="28"/>
                                        </p:tgtEl>
                                        <p:attrNameLst>
                                          <p:attrName>ppt_w</p:attrName>
                                        </p:attrNameLst>
                                      </p:cBhvr>
                                      <p:tavLst>
                                        <p:tav tm="0">
                                          <p:val>
                                            <p:fltVal val="0"/>
                                          </p:val>
                                        </p:tav>
                                        <p:tav tm="100000">
                                          <p:val>
                                            <p:strVal val="#ppt_w"/>
                                          </p:val>
                                        </p:tav>
                                      </p:tavLst>
                                    </p:anim>
                                    <p:anim calcmode="lin" valueType="num">
                                      <p:cBhvr>
                                        <p:cTn id="81" dur="400" fill="hold"/>
                                        <p:tgtEl>
                                          <p:spTgt spid="28"/>
                                        </p:tgtEl>
                                        <p:attrNameLst>
                                          <p:attrName>ppt_h</p:attrName>
                                        </p:attrNameLst>
                                      </p:cBhvr>
                                      <p:tavLst>
                                        <p:tav tm="0">
                                          <p:val>
                                            <p:fltVal val="0"/>
                                          </p:val>
                                        </p:tav>
                                        <p:tav tm="100000">
                                          <p:val>
                                            <p:strVal val="#ppt_h"/>
                                          </p:val>
                                        </p:tav>
                                      </p:tavLst>
                                    </p:anim>
                                    <p:anim calcmode="lin" valueType="num">
                                      <p:cBhvr>
                                        <p:cTn id="82" dur="400" fill="hold"/>
                                        <p:tgtEl>
                                          <p:spTgt spid="28"/>
                                        </p:tgtEl>
                                        <p:attrNameLst>
                                          <p:attrName>style.rotation</p:attrName>
                                        </p:attrNameLst>
                                      </p:cBhvr>
                                      <p:tavLst>
                                        <p:tav tm="0">
                                          <p:val>
                                            <p:fltVal val="90"/>
                                          </p:val>
                                        </p:tav>
                                        <p:tav tm="100000">
                                          <p:val>
                                            <p:fltVal val="0"/>
                                          </p:val>
                                        </p:tav>
                                      </p:tavLst>
                                    </p:anim>
                                    <p:animEffect transition="in" filter="fade">
                                      <p:cBhvr>
                                        <p:cTn id="83" dur="400"/>
                                        <p:tgtEl>
                                          <p:spTgt spid="28"/>
                                        </p:tgtEl>
                                      </p:cBhvr>
                                    </p:animEffect>
                                  </p:childTnLst>
                                </p:cTn>
                              </p:par>
                            </p:childTnLst>
                          </p:cTn>
                        </p:par>
                        <p:par>
                          <p:cTn id="84" fill="hold">
                            <p:stCondLst>
                              <p:cond delay="47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5200"/>
                            </p:stCondLst>
                            <p:childTnLst>
                              <p:par>
                                <p:cTn id="89" presetID="31"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400" fill="hold"/>
                                        <p:tgtEl>
                                          <p:spTgt spid="29"/>
                                        </p:tgtEl>
                                        <p:attrNameLst>
                                          <p:attrName>ppt_w</p:attrName>
                                        </p:attrNameLst>
                                      </p:cBhvr>
                                      <p:tavLst>
                                        <p:tav tm="0">
                                          <p:val>
                                            <p:fltVal val="0"/>
                                          </p:val>
                                        </p:tav>
                                        <p:tav tm="100000">
                                          <p:val>
                                            <p:strVal val="#ppt_w"/>
                                          </p:val>
                                        </p:tav>
                                      </p:tavLst>
                                    </p:anim>
                                    <p:anim calcmode="lin" valueType="num">
                                      <p:cBhvr>
                                        <p:cTn id="92" dur="400" fill="hold"/>
                                        <p:tgtEl>
                                          <p:spTgt spid="29"/>
                                        </p:tgtEl>
                                        <p:attrNameLst>
                                          <p:attrName>ppt_h</p:attrName>
                                        </p:attrNameLst>
                                      </p:cBhvr>
                                      <p:tavLst>
                                        <p:tav tm="0">
                                          <p:val>
                                            <p:fltVal val="0"/>
                                          </p:val>
                                        </p:tav>
                                        <p:tav tm="100000">
                                          <p:val>
                                            <p:strVal val="#ppt_h"/>
                                          </p:val>
                                        </p:tav>
                                      </p:tavLst>
                                    </p:anim>
                                    <p:anim calcmode="lin" valueType="num">
                                      <p:cBhvr>
                                        <p:cTn id="93" dur="400" fill="hold"/>
                                        <p:tgtEl>
                                          <p:spTgt spid="29"/>
                                        </p:tgtEl>
                                        <p:attrNameLst>
                                          <p:attrName>style.rotation</p:attrName>
                                        </p:attrNameLst>
                                      </p:cBhvr>
                                      <p:tavLst>
                                        <p:tav tm="0">
                                          <p:val>
                                            <p:fltVal val="90"/>
                                          </p:val>
                                        </p:tav>
                                        <p:tav tm="100000">
                                          <p:val>
                                            <p:fltVal val="0"/>
                                          </p:val>
                                        </p:tav>
                                      </p:tavLst>
                                    </p:anim>
                                    <p:animEffect transition="in" filter="fade">
                                      <p:cBhvr>
                                        <p:cTn id="94" dur="400"/>
                                        <p:tgtEl>
                                          <p:spTgt spid="29"/>
                                        </p:tgtEl>
                                      </p:cBhvr>
                                    </p:animEffect>
                                  </p:childTnLst>
                                </p:cTn>
                              </p:par>
                            </p:childTnLst>
                          </p:cTn>
                        </p:par>
                        <p:par>
                          <p:cTn id="95" fill="hold">
                            <p:stCondLst>
                              <p:cond delay="5600"/>
                            </p:stCondLst>
                            <p:childTnLst>
                              <p:par>
                                <p:cTn id="96" presetID="2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par>
                          <p:cTn id="99" fill="hold">
                            <p:stCondLst>
                              <p:cond delay="6100"/>
                            </p:stCondLst>
                            <p:childTnLst>
                              <p:par>
                                <p:cTn id="100" presetID="31"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400" fill="hold"/>
                                        <p:tgtEl>
                                          <p:spTgt spid="30"/>
                                        </p:tgtEl>
                                        <p:attrNameLst>
                                          <p:attrName>ppt_w</p:attrName>
                                        </p:attrNameLst>
                                      </p:cBhvr>
                                      <p:tavLst>
                                        <p:tav tm="0">
                                          <p:val>
                                            <p:fltVal val="0"/>
                                          </p:val>
                                        </p:tav>
                                        <p:tav tm="100000">
                                          <p:val>
                                            <p:strVal val="#ppt_w"/>
                                          </p:val>
                                        </p:tav>
                                      </p:tavLst>
                                    </p:anim>
                                    <p:anim calcmode="lin" valueType="num">
                                      <p:cBhvr>
                                        <p:cTn id="103" dur="400" fill="hold"/>
                                        <p:tgtEl>
                                          <p:spTgt spid="30"/>
                                        </p:tgtEl>
                                        <p:attrNameLst>
                                          <p:attrName>ppt_h</p:attrName>
                                        </p:attrNameLst>
                                      </p:cBhvr>
                                      <p:tavLst>
                                        <p:tav tm="0">
                                          <p:val>
                                            <p:fltVal val="0"/>
                                          </p:val>
                                        </p:tav>
                                        <p:tav tm="100000">
                                          <p:val>
                                            <p:strVal val="#ppt_h"/>
                                          </p:val>
                                        </p:tav>
                                      </p:tavLst>
                                    </p:anim>
                                    <p:anim calcmode="lin" valueType="num">
                                      <p:cBhvr>
                                        <p:cTn id="104" dur="400" fill="hold"/>
                                        <p:tgtEl>
                                          <p:spTgt spid="30"/>
                                        </p:tgtEl>
                                        <p:attrNameLst>
                                          <p:attrName>style.rotation</p:attrName>
                                        </p:attrNameLst>
                                      </p:cBhvr>
                                      <p:tavLst>
                                        <p:tav tm="0">
                                          <p:val>
                                            <p:fltVal val="90"/>
                                          </p:val>
                                        </p:tav>
                                        <p:tav tm="100000">
                                          <p:val>
                                            <p:fltVal val="0"/>
                                          </p:val>
                                        </p:tav>
                                      </p:tavLst>
                                    </p:anim>
                                    <p:animEffect transition="in" filter="fade">
                                      <p:cBhvr>
                                        <p:cTn id="105" dur="400"/>
                                        <p:tgtEl>
                                          <p:spTgt spid="30"/>
                                        </p:tgtEl>
                                      </p:cBhvr>
                                    </p:animEffect>
                                  </p:childTnLst>
                                </p:cTn>
                              </p:par>
                            </p:childTnLst>
                          </p:cTn>
                        </p:par>
                        <p:par>
                          <p:cTn id="106" fill="hold">
                            <p:stCondLst>
                              <p:cond delay="6500"/>
                            </p:stCondLst>
                            <p:childTnLst>
                              <p:par>
                                <p:cTn id="107" presetID="22" presetClass="entr" presetSubtype="8"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wipe(left)">
                                      <p:cBhvr>
                                        <p:cTn id="10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椭圆 2"/>
          <p:cNvSpPr>
            <a:spLocks/>
          </p:cNvSpPr>
          <p:nvPr/>
        </p:nvSpPr>
        <p:spPr bwMode="auto">
          <a:xfrm rot="1748642">
            <a:off x="613251" y="1330552"/>
            <a:ext cx="1874584" cy="1892050"/>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3"/>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3" name="椭圆 4"/>
          <p:cNvSpPr>
            <a:spLocks/>
          </p:cNvSpPr>
          <p:nvPr/>
        </p:nvSpPr>
        <p:spPr bwMode="auto">
          <a:xfrm rot="1748642">
            <a:off x="2370004" y="2614145"/>
            <a:ext cx="1334228" cy="633461"/>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4"/>
          <p:cNvSpPr>
            <a:spLocks/>
          </p:cNvSpPr>
          <p:nvPr/>
        </p:nvSpPr>
        <p:spPr bwMode="auto">
          <a:xfrm rot="1748643" flipV="1">
            <a:off x="3291228" y="3771522"/>
            <a:ext cx="950979" cy="451282"/>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5" name="椭圆 4"/>
          <p:cNvSpPr>
            <a:spLocks/>
          </p:cNvSpPr>
          <p:nvPr/>
        </p:nvSpPr>
        <p:spPr bwMode="auto">
          <a:xfrm rot="1748642">
            <a:off x="4337424" y="3892975"/>
            <a:ext cx="655807" cy="31077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KSO_GN4"/>
          <p:cNvSpPr>
            <a:spLocks noChangeArrowheads="1"/>
          </p:cNvSpPr>
          <p:nvPr/>
        </p:nvSpPr>
        <p:spPr bwMode="auto">
          <a:xfrm>
            <a:off x="725131" y="1447244"/>
            <a:ext cx="1665106" cy="1665813"/>
          </a:xfrm>
          <a:prstGeom prst="ellipse">
            <a:avLst/>
          </a:prstGeom>
          <a:solidFill>
            <a:schemeClr val="accent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mn-lt"/>
                <a:ea typeface="+mn-ea"/>
                <a:cs typeface="+mn-ea"/>
                <a:sym typeface="+mn-lt"/>
              </a:rPr>
              <a:t>04</a:t>
            </a:r>
          </a:p>
        </p:txBody>
      </p:sp>
      <p:sp>
        <p:nvSpPr>
          <p:cNvPr id="37" name="KSO_GN3"/>
          <p:cNvSpPr>
            <a:spLocks noChangeArrowheads="1"/>
          </p:cNvSpPr>
          <p:nvPr/>
        </p:nvSpPr>
        <p:spPr bwMode="auto">
          <a:xfrm>
            <a:off x="2258125" y="2667729"/>
            <a:ext cx="1178310" cy="1178810"/>
          </a:xfrm>
          <a:prstGeom prst="ellipse">
            <a:avLst/>
          </a:prstGeom>
          <a:solidFill>
            <a:schemeClr val="accent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mn-lt"/>
                <a:ea typeface="+mn-ea"/>
                <a:cs typeface="+mn-ea"/>
                <a:sym typeface="+mn-lt"/>
              </a:rPr>
              <a:t>03</a:t>
            </a:r>
          </a:p>
        </p:txBody>
      </p:sp>
      <p:sp>
        <p:nvSpPr>
          <p:cNvPr id="38" name="KSO_GN2"/>
          <p:cNvSpPr>
            <a:spLocks noChangeArrowheads="1"/>
          </p:cNvSpPr>
          <p:nvPr/>
        </p:nvSpPr>
        <p:spPr bwMode="auto">
          <a:xfrm rot="10800000" flipV="1">
            <a:off x="3480471" y="3319051"/>
            <a:ext cx="840289" cy="840646"/>
          </a:xfrm>
          <a:prstGeom prst="ellipse">
            <a:avLst/>
          </a:prstGeom>
          <a:solidFill>
            <a:schemeClr val="accent3"/>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mn-lt"/>
                <a:ea typeface="+mn-ea"/>
                <a:cs typeface="+mn-ea"/>
                <a:sym typeface="+mn-lt"/>
              </a:rPr>
              <a:t>02</a:t>
            </a:r>
            <a:endParaRPr kumimoji="0" lang="en-US" altLang="zh-CN" sz="15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KSO_GN1"/>
          <p:cNvSpPr>
            <a:spLocks noChangeArrowheads="1"/>
          </p:cNvSpPr>
          <p:nvPr/>
        </p:nvSpPr>
        <p:spPr bwMode="auto">
          <a:xfrm>
            <a:off x="4281485" y="3954585"/>
            <a:ext cx="579633" cy="562325"/>
          </a:xfrm>
          <a:prstGeom prst="ellipse">
            <a:avLst/>
          </a:prstGeom>
          <a:solidFill>
            <a:schemeClr val="accent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mn-lt"/>
                <a:ea typeface="+mn-ea"/>
                <a:cs typeface="+mn-ea"/>
                <a:sym typeface="+mn-lt"/>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1" name="文本框 12"/>
          <p:cNvSpPr txBox="1">
            <a:spLocks noChangeArrowheads="1"/>
          </p:cNvSpPr>
          <p:nvPr/>
        </p:nvSpPr>
        <p:spPr bwMode="auto">
          <a:xfrm>
            <a:off x="3331088" y="2185152"/>
            <a:ext cx="3935679"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2" name="文本框 13"/>
          <p:cNvSpPr txBox="1">
            <a:spLocks noChangeArrowheads="1"/>
          </p:cNvSpPr>
          <p:nvPr/>
        </p:nvSpPr>
        <p:spPr bwMode="auto">
          <a:xfrm>
            <a:off x="4302858" y="3103325"/>
            <a:ext cx="3817406"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3" name="文本框 14"/>
          <p:cNvSpPr txBox="1">
            <a:spLocks noChangeArrowheads="1"/>
          </p:cNvSpPr>
          <p:nvPr/>
        </p:nvSpPr>
        <p:spPr bwMode="auto">
          <a:xfrm>
            <a:off x="4989034" y="3913477"/>
            <a:ext cx="3848755"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23" name="矩形 2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85" name="圆角矩形 84"/>
          <p:cNvSpPr/>
          <p:nvPr/>
        </p:nvSpPr>
        <p:spPr>
          <a:xfrm>
            <a:off x="923049"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6" name="等腰三角形 85"/>
          <p:cNvSpPr/>
          <p:nvPr/>
        </p:nvSpPr>
        <p:spPr>
          <a:xfrm>
            <a:off x="1825708"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4" name="椭圆 93"/>
          <p:cNvSpPr/>
          <p:nvPr/>
        </p:nvSpPr>
        <p:spPr>
          <a:xfrm>
            <a:off x="1360427"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6" name="圆角矩形 95"/>
          <p:cNvSpPr/>
          <p:nvPr/>
        </p:nvSpPr>
        <p:spPr>
          <a:xfrm flipV="1">
            <a:off x="2742438"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7" name="等腰三角形 96"/>
          <p:cNvSpPr/>
          <p:nvPr/>
        </p:nvSpPr>
        <p:spPr>
          <a:xfrm flipV="1">
            <a:off x="3645097"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8" name="椭圆 97"/>
          <p:cNvSpPr/>
          <p:nvPr/>
        </p:nvSpPr>
        <p:spPr>
          <a:xfrm>
            <a:off x="3244743"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0" name="圆角矩形 99"/>
          <p:cNvSpPr/>
          <p:nvPr/>
        </p:nvSpPr>
        <p:spPr>
          <a:xfrm>
            <a:off x="4566018"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1" name="等腰三角形 100"/>
          <p:cNvSpPr/>
          <p:nvPr/>
        </p:nvSpPr>
        <p:spPr>
          <a:xfrm>
            <a:off x="5468677"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2" name="椭圆 101"/>
          <p:cNvSpPr/>
          <p:nvPr/>
        </p:nvSpPr>
        <p:spPr>
          <a:xfrm>
            <a:off x="5003396"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3" name="椭圆 102"/>
          <p:cNvSpPr/>
          <p:nvPr/>
        </p:nvSpPr>
        <p:spPr>
          <a:xfrm>
            <a:off x="6822785"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0" name="圆角矩形 109"/>
          <p:cNvSpPr/>
          <p:nvPr/>
        </p:nvSpPr>
        <p:spPr>
          <a:xfrm flipV="1">
            <a:off x="6385407"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1" name="等腰三角形 110"/>
          <p:cNvSpPr/>
          <p:nvPr/>
        </p:nvSpPr>
        <p:spPr>
          <a:xfrm flipV="1">
            <a:off x="7288066"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300" fill="hold"/>
                                        <p:tgtEl>
                                          <p:spTgt spid="106"/>
                                        </p:tgtEl>
                                        <p:attrNameLst>
                                          <p:attrName>ppt_w</p:attrName>
                                        </p:attrNameLst>
                                      </p:cBhvr>
                                      <p:tavLst>
                                        <p:tav tm="0">
                                          <p:val>
                                            <p:fltVal val="0"/>
                                          </p:val>
                                        </p:tav>
                                        <p:tav tm="100000">
                                          <p:val>
                                            <p:strVal val="#ppt_w"/>
                                          </p:val>
                                        </p:tav>
                                      </p:tavLst>
                                    </p:anim>
                                    <p:anim calcmode="lin" valueType="num">
                                      <p:cBhvr>
                                        <p:cTn id="15" dur="300" fill="hold"/>
                                        <p:tgtEl>
                                          <p:spTgt spid="106"/>
                                        </p:tgtEl>
                                        <p:attrNameLst>
                                          <p:attrName>ppt_h</p:attrName>
                                        </p:attrNameLst>
                                      </p:cBhvr>
                                      <p:tavLst>
                                        <p:tav tm="0">
                                          <p:val>
                                            <p:fltVal val="0"/>
                                          </p:val>
                                        </p:tav>
                                        <p:tav tm="100000">
                                          <p:val>
                                            <p:strVal val="#ppt_h"/>
                                          </p:val>
                                        </p:tav>
                                      </p:tavLst>
                                    </p:anim>
                                    <p:animEffect transition="in" filter="fade">
                                      <p:cBhvr>
                                        <p:cTn id="16" dur="300"/>
                                        <p:tgtEl>
                                          <p:spTgt spid="10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fade">
                                      <p:cBhvr>
                                        <p:cTn id="20" dur="600"/>
                                        <p:tgtEl>
                                          <p:spTgt spid="105"/>
                                        </p:tgtEl>
                                      </p:cBhvr>
                                    </p:animEffect>
                                    <p:anim calcmode="lin" valueType="num">
                                      <p:cBhvr>
                                        <p:cTn id="21" dur="600" fill="hold"/>
                                        <p:tgtEl>
                                          <p:spTgt spid="105"/>
                                        </p:tgtEl>
                                        <p:attrNameLst>
                                          <p:attrName>ppt_x</p:attrName>
                                        </p:attrNameLst>
                                      </p:cBhvr>
                                      <p:tavLst>
                                        <p:tav tm="0">
                                          <p:val>
                                            <p:strVal val="#ppt_x"/>
                                          </p:val>
                                        </p:tav>
                                        <p:tav tm="100000">
                                          <p:val>
                                            <p:strVal val="#ppt_x"/>
                                          </p:val>
                                        </p:tav>
                                      </p:tavLst>
                                    </p:anim>
                                    <p:anim calcmode="lin" valueType="num">
                                      <p:cBhvr>
                                        <p:cTn id="22" dur="600" fill="hold"/>
                                        <p:tgtEl>
                                          <p:spTgt spid="10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600"/>
                                        <p:tgtEl>
                                          <p:spTgt spid="104"/>
                                        </p:tgtEl>
                                      </p:cBhvr>
                                    </p:animEffect>
                                    <p:anim calcmode="lin" valueType="num">
                                      <p:cBhvr>
                                        <p:cTn id="26" dur="600" fill="hold"/>
                                        <p:tgtEl>
                                          <p:spTgt spid="104"/>
                                        </p:tgtEl>
                                        <p:attrNameLst>
                                          <p:attrName>ppt_x</p:attrName>
                                        </p:attrNameLst>
                                      </p:cBhvr>
                                      <p:tavLst>
                                        <p:tav tm="0">
                                          <p:val>
                                            <p:strVal val="#ppt_x"/>
                                          </p:val>
                                        </p:tav>
                                        <p:tav tm="100000">
                                          <p:val>
                                            <p:strVal val="#ppt_x"/>
                                          </p:val>
                                        </p:tav>
                                      </p:tavLst>
                                    </p:anim>
                                    <p:anim calcmode="lin" valueType="num">
                                      <p:cBhvr>
                                        <p:cTn id="27" dur="600" fill="hold"/>
                                        <p:tgtEl>
                                          <p:spTgt spid="104"/>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600"/>
                                        <p:tgtEl>
                                          <p:spTgt spid="94"/>
                                        </p:tgtEl>
                                      </p:cBhvr>
                                    </p:animEffect>
                                    <p:anim calcmode="lin" valueType="num">
                                      <p:cBhvr>
                                        <p:cTn id="31" dur="600" fill="hold"/>
                                        <p:tgtEl>
                                          <p:spTgt spid="94"/>
                                        </p:tgtEl>
                                        <p:attrNameLst>
                                          <p:attrName>ppt_x</p:attrName>
                                        </p:attrNameLst>
                                      </p:cBhvr>
                                      <p:tavLst>
                                        <p:tav tm="0">
                                          <p:val>
                                            <p:strVal val="#ppt_x"/>
                                          </p:val>
                                        </p:tav>
                                        <p:tav tm="100000">
                                          <p:val>
                                            <p:strVal val="#ppt_x"/>
                                          </p:val>
                                        </p:tav>
                                      </p:tavLst>
                                    </p:anim>
                                    <p:anim calcmode="lin" valueType="num">
                                      <p:cBhvr>
                                        <p:cTn id="32" dur="600" fill="hold"/>
                                        <p:tgtEl>
                                          <p:spTgt spid="9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fade">
                                      <p:cBhvr>
                                        <p:cTn id="35" dur="600"/>
                                        <p:tgtEl>
                                          <p:spTgt spid="119"/>
                                        </p:tgtEl>
                                      </p:cBhvr>
                                    </p:animEffect>
                                    <p:anim calcmode="lin" valueType="num">
                                      <p:cBhvr>
                                        <p:cTn id="36" dur="600" fill="hold"/>
                                        <p:tgtEl>
                                          <p:spTgt spid="119"/>
                                        </p:tgtEl>
                                        <p:attrNameLst>
                                          <p:attrName>ppt_x</p:attrName>
                                        </p:attrNameLst>
                                      </p:cBhvr>
                                      <p:tavLst>
                                        <p:tav tm="0">
                                          <p:val>
                                            <p:strVal val="#ppt_x"/>
                                          </p:val>
                                        </p:tav>
                                        <p:tav tm="100000">
                                          <p:val>
                                            <p:strVal val="#ppt_x"/>
                                          </p:val>
                                        </p:tav>
                                      </p:tavLst>
                                    </p:anim>
                                    <p:anim calcmode="lin" valueType="num">
                                      <p:cBhvr>
                                        <p:cTn id="37" dur="600" fill="hold"/>
                                        <p:tgtEl>
                                          <p:spTgt spid="119"/>
                                        </p:tgtEl>
                                        <p:attrNameLst>
                                          <p:attrName>ppt_y</p:attrName>
                                        </p:attrNameLst>
                                      </p:cBhvr>
                                      <p:tavLst>
                                        <p:tav tm="0">
                                          <p:val>
                                            <p:strVal val="#ppt_y-.1"/>
                                          </p:val>
                                        </p:tav>
                                        <p:tav tm="100000">
                                          <p:val>
                                            <p:strVal val="#ppt_y"/>
                                          </p:val>
                                        </p:tav>
                                      </p:tavLst>
                                    </p:anim>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300" fill="hold"/>
                                        <p:tgtEl>
                                          <p:spTgt spid="107"/>
                                        </p:tgtEl>
                                        <p:attrNameLst>
                                          <p:attrName>ppt_w</p:attrName>
                                        </p:attrNameLst>
                                      </p:cBhvr>
                                      <p:tavLst>
                                        <p:tav tm="0">
                                          <p:val>
                                            <p:fltVal val="0"/>
                                          </p:val>
                                        </p:tav>
                                        <p:tav tm="100000">
                                          <p:val>
                                            <p:strVal val="#ppt_w"/>
                                          </p:val>
                                        </p:tav>
                                      </p:tavLst>
                                    </p:anim>
                                    <p:anim calcmode="lin" valueType="num">
                                      <p:cBhvr>
                                        <p:cTn id="42" dur="300" fill="hold"/>
                                        <p:tgtEl>
                                          <p:spTgt spid="107"/>
                                        </p:tgtEl>
                                        <p:attrNameLst>
                                          <p:attrName>ppt_h</p:attrName>
                                        </p:attrNameLst>
                                      </p:cBhvr>
                                      <p:tavLst>
                                        <p:tav tm="0">
                                          <p:val>
                                            <p:fltVal val="0"/>
                                          </p:val>
                                        </p:tav>
                                        <p:tav tm="100000">
                                          <p:val>
                                            <p:strVal val="#ppt_h"/>
                                          </p:val>
                                        </p:tav>
                                      </p:tavLst>
                                    </p:anim>
                                    <p:animEffect transition="in" filter="fade">
                                      <p:cBhvr>
                                        <p:cTn id="43" dur="300"/>
                                        <p:tgtEl>
                                          <p:spTgt spid="107"/>
                                        </p:tgtEl>
                                      </p:cBhvr>
                                    </p:animEffect>
                                  </p:childTnLst>
                                </p:cTn>
                              </p:par>
                            </p:childTnLst>
                          </p:cTn>
                        </p:par>
                        <p:par>
                          <p:cTn id="44" fill="hold">
                            <p:stCondLst>
                              <p:cond delay="1900"/>
                            </p:stCondLst>
                            <p:childTnLst>
                              <p:par>
                                <p:cTn id="45" presetID="47" presetClass="entr" presetSubtype="0" fill="hold" grpId="0" nodeType="after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600"/>
                                        <p:tgtEl>
                                          <p:spTgt spid="114"/>
                                        </p:tgtEl>
                                      </p:cBhvr>
                                    </p:animEffect>
                                    <p:anim calcmode="lin" valueType="num">
                                      <p:cBhvr>
                                        <p:cTn id="48" dur="600" fill="hold"/>
                                        <p:tgtEl>
                                          <p:spTgt spid="114"/>
                                        </p:tgtEl>
                                        <p:attrNameLst>
                                          <p:attrName>ppt_x</p:attrName>
                                        </p:attrNameLst>
                                      </p:cBhvr>
                                      <p:tavLst>
                                        <p:tav tm="0">
                                          <p:val>
                                            <p:strVal val="#ppt_x"/>
                                          </p:val>
                                        </p:tav>
                                        <p:tav tm="100000">
                                          <p:val>
                                            <p:strVal val="#ppt_x"/>
                                          </p:val>
                                        </p:tav>
                                      </p:tavLst>
                                    </p:anim>
                                    <p:anim calcmode="lin" valueType="num">
                                      <p:cBhvr>
                                        <p:cTn id="49" dur="600" fill="hold"/>
                                        <p:tgtEl>
                                          <p:spTgt spid="1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600"/>
                                        <p:tgtEl>
                                          <p:spTgt spid="113"/>
                                        </p:tgtEl>
                                      </p:cBhvr>
                                    </p:animEffect>
                                    <p:anim calcmode="lin" valueType="num">
                                      <p:cBhvr>
                                        <p:cTn id="53" dur="600" fill="hold"/>
                                        <p:tgtEl>
                                          <p:spTgt spid="113"/>
                                        </p:tgtEl>
                                        <p:attrNameLst>
                                          <p:attrName>ppt_x</p:attrName>
                                        </p:attrNameLst>
                                      </p:cBhvr>
                                      <p:tavLst>
                                        <p:tav tm="0">
                                          <p:val>
                                            <p:strVal val="#ppt_x"/>
                                          </p:val>
                                        </p:tav>
                                        <p:tav tm="100000">
                                          <p:val>
                                            <p:strVal val="#ppt_x"/>
                                          </p:val>
                                        </p:tav>
                                      </p:tavLst>
                                    </p:anim>
                                    <p:anim calcmode="lin" valueType="num">
                                      <p:cBhvr>
                                        <p:cTn id="54" dur="600" fill="hold"/>
                                        <p:tgtEl>
                                          <p:spTgt spid="1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600"/>
                                        <p:tgtEl>
                                          <p:spTgt spid="98"/>
                                        </p:tgtEl>
                                      </p:cBhvr>
                                    </p:animEffect>
                                    <p:anim calcmode="lin" valueType="num">
                                      <p:cBhvr>
                                        <p:cTn id="58" dur="600" fill="hold"/>
                                        <p:tgtEl>
                                          <p:spTgt spid="98"/>
                                        </p:tgtEl>
                                        <p:attrNameLst>
                                          <p:attrName>ppt_x</p:attrName>
                                        </p:attrNameLst>
                                      </p:cBhvr>
                                      <p:tavLst>
                                        <p:tav tm="0">
                                          <p:val>
                                            <p:strVal val="#ppt_x"/>
                                          </p:val>
                                        </p:tav>
                                        <p:tav tm="100000">
                                          <p:val>
                                            <p:strVal val="#ppt_x"/>
                                          </p:val>
                                        </p:tav>
                                      </p:tavLst>
                                    </p:anim>
                                    <p:anim calcmode="lin" valueType="num">
                                      <p:cBhvr>
                                        <p:cTn id="59" dur="6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1"/>
                                        </p:tgtEl>
                                        <p:attrNameLst>
                                          <p:attrName>style.visibility</p:attrName>
                                        </p:attrNameLst>
                                      </p:cBhvr>
                                      <p:to>
                                        <p:strVal val="visible"/>
                                      </p:to>
                                    </p:set>
                                    <p:animEffect transition="in" filter="fade">
                                      <p:cBhvr>
                                        <p:cTn id="62" dur="600"/>
                                        <p:tgtEl>
                                          <p:spTgt spid="121"/>
                                        </p:tgtEl>
                                      </p:cBhvr>
                                    </p:animEffect>
                                    <p:anim calcmode="lin" valueType="num">
                                      <p:cBhvr>
                                        <p:cTn id="63" dur="600" fill="hold"/>
                                        <p:tgtEl>
                                          <p:spTgt spid="121"/>
                                        </p:tgtEl>
                                        <p:attrNameLst>
                                          <p:attrName>ppt_x</p:attrName>
                                        </p:attrNameLst>
                                      </p:cBhvr>
                                      <p:tavLst>
                                        <p:tav tm="0">
                                          <p:val>
                                            <p:strVal val="#ppt_x"/>
                                          </p:val>
                                        </p:tav>
                                        <p:tav tm="100000">
                                          <p:val>
                                            <p:strVal val="#ppt_x"/>
                                          </p:val>
                                        </p:tav>
                                      </p:tavLst>
                                    </p:anim>
                                    <p:anim calcmode="lin" valueType="num">
                                      <p:cBhvr>
                                        <p:cTn id="64" dur="600" fill="hold"/>
                                        <p:tgtEl>
                                          <p:spTgt spid="121"/>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300" fill="hold"/>
                                        <p:tgtEl>
                                          <p:spTgt spid="108"/>
                                        </p:tgtEl>
                                        <p:attrNameLst>
                                          <p:attrName>ppt_w</p:attrName>
                                        </p:attrNameLst>
                                      </p:cBhvr>
                                      <p:tavLst>
                                        <p:tav tm="0">
                                          <p:val>
                                            <p:fltVal val="0"/>
                                          </p:val>
                                        </p:tav>
                                        <p:tav tm="100000">
                                          <p:val>
                                            <p:strVal val="#ppt_w"/>
                                          </p:val>
                                        </p:tav>
                                      </p:tavLst>
                                    </p:anim>
                                    <p:anim calcmode="lin" valueType="num">
                                      <p:cBhvr>
                                        <p:cTn id="69" dur="300" fill="hold"/>
                                        <p:tgtEl>
                                          <p:spTgt spid="108"/>
                                        </p:tgtEl>
                                        <p:attrNameLst>
                                          <p:attrName>ppt_h</p:attrName>
                                        </p:attrNameLst>
                                      </p:cBhvr>
                                      <p:tavLst>
                                        <p:tav tm="0">
                                          <p:val>
                                            <p:fltVal val="0"/>
                                          </p:val>
                                        </p:tav>
                                        <p:tav tm="100000">
                                          <p:val>
                                            <p:strVal val="#ppt_h"/>
                                          </p:val>
                                        </p:tav>
                                      </p:tavLst>
                                    </p:anim>
                                    <p:animEffect transition="in" filter="fade">
                                      <p:cBhvr>
                                        <p:cTn id="70" dur="300"/>
                                        <p:tgtEl>
                                          <p:spTgt spid="108"/>
                                        </p:tgtEl>
                                      </p:cBhvr>
                                    </p:animEffect>
                                  </p:childTnLst>
                                </p:cTn>
                              </p:par>
                            </p:childTnLst>
                          </p:cTn>
                        </p:par>
                        <p:par>
                          <p:cTn id="71" fill="hold">
                            <p:stCondLst>
                              <p:cond delay="2800"/>
                            </p:stCondLst>
                            <p:childTnLst>
                              <p:par>
                                <p:cTn id="72" presetID="42" presetClass="entr" presetSubtype="0" fill="hold" grpId="0" nodeType="afterEffect">
                                  <p:stCondLst>
                                    <p:cond delay="0"/>
                                  </p:stCondLst>
                                  <p:childTnLst>
                                    <p:set>
                                      <p:cBhvr>
                                        <p:cTn id="73" dur="1" fill="hold">
                                          <p:stCondLst>
                                            <p:cond delay="0"/>
                                          </p:stCondLst>
                                        </p:cTn>
                                        <p:tgtEl>
                                          <p:spTgt spid="116"/>
                                        </p:tgtEl>
                                        <p:attrNameLst>
                                          <p:attrName>style.visibility</p:attrName>
                                        </p:attrNameLst>
                                      </p:cBhvr>
                                      <p:to>
                                        <p:strVal val="visible"/>
                                      </p:to>
                                    </p:set>
                                    <p:animEffect transition="in" filter="fade">
                                      <p:cBhvr>
                                        <p:cTn id="74" dur="600"/>
                                        <p:tgtEl>
                                          <p:spTgt spid="116"/>
                                        </p:tgtEl>
                                      </p:cBhvr>
                                    </p:animEffect>
                                    <p:anim calcmode="lin" valueType="num">
                                      <p:cBhvr>
                                        <p:cTn id="75" dur="600" fill="hold"/>
                                        <p:tgtEl>
                                          <p:spTgt spid="116"/>
                                        </p:tgtEl>
                                        <p:attrNameLst>
                                          <p:attrName>ppt_x</p:attrName>
                                        </p:attrNameLst>
                                      </p:cBhvr>
                                      <p:tavLst>
                                        <p:tav tm="0">
                                          <p:val>
                                            <p:strVal val="#ppt_x"/>
                                          </p:val>
                                        </p:tav>
                                        <p:tav tm="100000">
                                          <p:val>
                                            <p:strVal val="#ppt_x"/>
                                          </p:val>
                                        </p:tav>
                                      </p:tavLst>
                                    </p:anim>
                                    <p:anim calcmode="lin" valueType="num">
                                      <p:cBhvr>
                                        <p:cTn id="76" dur="600" fill="hold"/>
                                        <p:tgtEl>
                                          <p:spTgt spid="11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600"/>
                                        <p:tgtEl>
                                          <p:spTgt spid="115"/>
                                        </p:tgtEl>
                                      </p:cBhvr>
                                    </p:animEffect>
                                    <p:anim calcmode="lin" valueType="num">
                                      <p:cBhvr>
                                        <p:cTn id="80" dur="600" fill="hold"/>
                                        <p:tgtEl>
                                          <p:spTgt spid="115"/>
                                        </p:tgtEl>
                                        <p:attrNameLst>
                                          <p:attrName>ppt_x</p:attrName>
                                        </p:attrNameLst>
                                      </p:cBhvr>
                                      <p:tavLst>
                                        <p:tav tm="0">
                                          <p:val>
                                            <p:strVal val="#ppt_x"/>
                                          </p:val>
                                        </p:tav>
                                        <p:tav tm="100000">
                                          <p:val>
                                            <p:strVal val="#ppt_x"/>
                                          </p:val>
                                        </p:tav>
                                      </p:tavLst>
                                    </p:anim>
                                    <p:anim calcmode="lin" valueType="num">
                                      <p:cBhvr>
                                        <p:cTn id="81" dur="600" fill="hold"/>
                                        <p:tgtEl>
                                          <p:spTgt spid="11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02"/>
                                        </p:tgtEl>
                                        <p:attrNameLst>
                                          <p:attrName>style.visibility</p:attrName>
                                        </p:attrNameLst>
                                      </p:cBhvr>
                                      <p:to>
                                        <p:strVal val="visible"/>
                                      </p:to>
                                    </p:set>
                                    <p:animEffect transition="in" filter="fade">
                                      <p:cBhvr>
                                        <p:cTn id="84" dur="600"/>
                                        <p:tgtEl>
                                          <p:spTgt spid="102"/>
                                        </p:tgtEl>
                                      </p:cBhvr>
                                    </p:animEffect>
                                    <p:anim calcmode="lin" valueType="num">
                                      <p:cBhvr>
                                        <p:cTn id="85" dur="600" fill="hold"/>
                                        <p:tgtEl>
                                          <p:spTgt spid="102"/>
                                        </p:tgtEl>
                                        <p:attrNameLst>
                                          <p:attrName>ppt_x</p:attrName>
                                        </p:attrNameLst>
                                      </p:cBhvr>
                                      <p:tavLst>
                                        <p:tav tm="0">
                                          <p:val>
                                            <p:strVal val="#ppt_x"/>
                                          </p:val>
                                        </p:tav>
                                        <p:tav tm="100000">
                                          <p:val>
                                            <p:strVal val="#ppt_x"/>
                                          </p:val>
                                        </p:tav>
                                      </p:tavLst>
                                    </p:anim>
                                    <p:anim calcmode="lin" valueType="num">
                                      <p:cBhvr>
                                        <p:cTn id="86" dur="600" fill="hold"/>
                                        <p:tgtEl>
                                          <p:spTgt spid="10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0"/>
                                        </p:tgtEl>
                                        <p:attrNameLst>
                                          <p:attrName>style.visibility</p:attrName>
                                        </p:attrNameLst>
                                      </p:cBhvr>
                                      <p:to>
                                        <p:strVal val="visible"/>
                                      </p:to>
                                    </p:set>
                                    <p:animEffect transition="in" filter="fade">
                                      <p:cBhvr>
                                        <p:cTn id="89" dur="600"/>
                                        <p:tgtEl>
                                          <p:spTgt spid="120"/>
                                        </p:tgtEl>
                                      </p:cBhvr>
                                    </p:animEffect>
                                    <p:anim calcmode="lin" valueType="num">
                                      <p:cBhvr>
                                        <p:cTn id="90" dur="600" fill="hold"/>
                                        <p:tgtEl>
                                          <p:spTgt spid="120"/>
                                        </p:tgtEl>
                                        <p:attrNameLst>
                                          <p:attrName>ppt_x</p:attrName>
                                        </p:attrNameLst>
                                      </p:cBhvr>
                                      <p:tavLst>
                                        <p:tav tm="0">
                                          <p:val>
                                            <p:strVal val="#ppt_x"/>
                                          </p:val>
                                        </p:tav>
                                        <p:tav tm="100000">
                                          <p:val>
                                            <p:strVal val="#ppt_x"/>
                                          </p:val>
                                        </p:tav>
                                      </p:tavLst>
                                    </p:anim>
                                    <p:anim calcmode="lin" valueType="num">
                                      <p:cBhvr>
                                        <p:cTn id="91" dur="600" fill="hold"/>
                                        <p:tgtEl>
                                          <p:spTgt spid="120"/>
                                        </p:tgtEl>
                                        <p:attrNameLst>
                                          <p:attrName>ppt_y</p:attrName>
                                        </p:attrNameLst>
                                      </p:cBhvr>
                                      <p:tavLst>
                                        <p:tav tm="0">
                                          <p:val>
                                            <p:strVal val="#ppt_y-.1"/>
                                          </p:val>
                                        </p:tav>
                                        <p:tav tm="100000">
                                          <p:val>
                                            <p:strVal val="#ppt_y"/>
                                          </p:val>
                                        </p:tav>
                                      </p:tavLst>
                                    </p:anim>
                                  </p:childTnLst>
                                </p:cTn>
                              </p:par>
                            </p:childTnLst>
                          </p:cTn>
                        </p:par>
                        <p:par>
                          <p:cTn id="92" fill="hold">
                            <p:stCondLst>
                              <p:cond delay="3400"/>
                            </p:stCondLst>
                            <p:childTnLst>
                              <p:par>
                                <p:cTn id="93" presetID="53" presetClass="entr" presetSubtype="16" fill="hold" grpId="0" nodeType="afterEffect">
                                  <p:stCondLst>
                                    <p:cond delay="0"/>
                                  </p:stCondLst>
                                  <p:childTnLst>
                                    <p:set>
                                      <p:cBhvr>
                                        <p:cTn id="94" dur="1" fill="hold">
                                          <p:stCondLst>
                                            <p:cond delay="0"/>
                                          </p:stCondLst>
                                        </p:cTn>
                                        <p:tgtEl>
                                          <p:spTgt spid="112"/>
                                        </p:tgtEl>
                                        <p:attrNameLst>
                                          <p:attrName>style.visibility</p:attrName>
                                        </p:attrNameLst>
                                      </p:cBhvr>
                                      <p:to>
                                        <p:strVal val="visible"/>
                                      </p:to>
                                    </p:set>
                                    <p:anim calcmode="lin" valueType="num">
                                      <p:cBhvr>
                                        <p:cTn id="95" dur="300" fill="hold"/>
                                        <p:tgtEl>
                                          <p:spTgt spid="112"/>
                                        </p:tgtEl>
                                        <p:attrNameLst>
                                          <p:attrName>ppt_w</p:attrName>
                                        </p:attrNameLst>
                                      </p:cBhvr>
                                      <p:tavLst>
                                        <p:tav tm="0">
                                          <p:val>
                                            <p:fltVal val="0"/>
                                          </p:val>
                                        </p:tav>
                                        <p:tav tm="100000">
                                          <p:val>
                                            <p:strVal val="#ppt_w"/>
                                          </p:val>
                                        </p:tav>
                                      </p:tavLst>
                                    </p:anim>
                                    <p:anim calcmode="lin" valueType="num">
                                      <p:cBhvr>
                                        <p:cTn id="96" dur="300" fill="hold"/>
                                        <p:tgtEl>
                                          <p:spTgt spid="112"/>
                                        </p:tgtEl>
                                        <p:attrNameLst>
                                          <p:attrName>ppt_h</p:attrName>
                                        </p:attrNameLst>
                                      </p:cBhvr>
                                      <p:tavLst>
                                        <p:tav tm="0">
                                          <p:val>
                                            <p:fltVal val="0"/>
                                          </p:val>
                                        </p:tav>
                                        <p:tav tm="100000">
                                          <p:val>
                                            <p:strVal val="#ppt_h"/>
                                          </p:val>
                                        </p:tav>
                                      </p:tavLst>
                                    </p:anim>
                                    <p:animEffect transition="in" filter="fade">
                                      <p:cBhvr>
                                        <p:cTn id="97" dur="300"/>
                                        <p:tgtEl>
                                          <p:spTgt spid="112"/>
                                        </p:tgtEl>
                                      </p:cBhvr>
                                    </p:animEffect>
                                  </p:childTnLst>
                                </p:cTn>
                              </p:par>
                            </p:childTnLst>
                          </p:cTn>
                        </p:par>
                        <p:par>
                          <p:cTn id="98" fill="hold">
                            <p:stCondLst>
                              <p:cond delay="3700"/>
                            </p:stCondLst>
                            <p:childTnLst>
                              <p:par>
                                <p:cTn id="99" presetID="47" presetClass="entr" presetSubtype="0" fill="hold" grpId="0" nodeType="afterEffect">
                                  <p:stCondLst>
                                    <p:cond delay="0"/>
                                  </p:stCondLst>
                                  <p:childTnLst>
                                    <p:set>
                                      <p:cBhvr>
                                        <p:cTn id="100" dur="1" fill="hold">
                                          <p:stCondLst>
                                            <p:cond delay="0"/>
                                          </p:stCondLst>
                                        </p:cTn>
                                        <p:tgtEl>
                                          <p:spTgt spid="118"/>
                                        </p:tgtEl>
                                        <p:attrNameLst>
                                          <p:attrName>style.visibility</p:attrName>
                                        </p:attrNameLst>
                                      </p:cBhvr>
                                      <p:to>
                                        <p:strVal val="visible"/>
                                      </p:to>
                                    </p:set>
                                    <p:animEffect transition="in" filter="fade">
                                      <p:cBhvr>
                                        <p:cTn id="101" dur="600"/>
                                        <p:tgtEl>
                                          <p:spTgt spid="118"/>
                                        </p:tgtEl>
                                      </p:cBhvr>
                                    </p:animEffect>
                                    <p:anim calcmode="lin" valueType="num">
                                      <p:cBhvr>
                                        <p:cTn id="102" dur="600" fill="hold"/>
                                        <p:tgtEl>
                                          <p:spTgt spid="118"/>
                                        </p:tgtEl>
                                        <p:attrNameLst>
                                          <p:attrName>ppt_x</p:attrName>
                                        </p:attrNameLst>
                                      </p:cBhvr>
                                      <p:tavLst>
                                        <p:tav tm="0">
                                          <p:val>
                                            <p:strVal val="#ppt_x"/>
                                          </p:val>
                                        </p:tav>
                                        <p:tav tm="100000">
                                          <p:val>
                                            <p:strVal val="#ppt_x"/>
                                          </p:val>
                                        </p:tav>
                                      </p:tavLst>
                                    </p:anim>
                                    <p:anim calcmode="lin" valueType="num">
                                      <p:cBhvr>
                                        <p:cTn id="103" dur="600" fill="hold"/>
                                        <p:tgtEl>
                                          <p:spTgt spid="11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17"/>
                                        </p:tgtEl>
                                        <p:attrNameLst>
                                          <p:attrName>style.visibility</p:attrName>
                                        </p:attrNameLst>
                                      </p:cBhvr>
                                      <p:to>
                                        <p:strVal val="visible"/>
                                      </p:to>
                                    </p:set>
                                    <p:animEffect transition="in" filter="fade">
                                      <p:cBhvr>
                                        <p:cTn id="106" dur="600"/>
                                        <p:tgtEl>
                                          <p:spTgt spid="117"/>
                                        </p:tgtEl>
                                      </p:cBhvr>
                                    </p:animEffect>
                                    <p:anim calcmode="lin" valueType="num">
                                      <p:cBhvr>
                                        <p:cTn id="107" dur="600" fill="hold"/>
                                        <p:tgtEl>
                                          <p:spTgt spid="117"/>
                                        </p:tgtEl>
                                        <p:attrNameLst>
                                          <p:attrName>ppt_x</p:attrName>
                                        </p:attrNameLst>
                                      </p:cBhvr>
                                      <p:tavLst>
                                        <p:tav tm="0">
                                          <p:val>
                                            <p:strVal val="#ppt_x"/>
                                          </p:val>
                                        </p:tav>
                                        <p:tav tm="100000">
                                          <p:val>
                                            <p:strVal val="#ppt_x"/>
                                          </p:val>
                                        </p:tav>
                                      </p:tavLst>
                                    </p:anim>
                                    <p:anim calcmode="lin" valueType="num">
                                      <p:cBhvr>
                                        <p:cTn id="108" dur="600" fill="hold"/>
                                        <p:tgtEl>
                                          <p:spTgt spid="11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03"/>
                                        </p:tgtEl>
                                        <p:attrNameLst>
                                          <p:attrName>style.visibility</p:attrName>
                                        </p:attrNameLst>
                                      </p:cBhvr>
                                      <p:to>
                                        <p:strVal val="visible"/>
                                      </p:to>
                                    </p:set>
                                    <p:animEffect transition="in" filter="fade">
                                      <p:cBhvr>
                                        <p:cTn id="111" dur="600"/>
                                        <p:tgtEl>
                                          <p:spTgt spid="103"/>
                                        </p:tgtEl>
                                      </p:cBhvr>
                                    </p:animEffect>
                                    <p:anim calcmode="lin" valueType="num">
                                      <p:cBhvr>
                                        <p:cTn id="112" dur="600" fill="hold"/>
                                        <p:tgtEl>
                                          <p:spTgt spid="103"/>
                                        </p:tgtEl>
                                        <p:attrNameLst>
                                          <p:attrName>ppt_x</p:attrName>
                                        </p:attrNameLst>
                                      </p:cBhvr>
                                      <p:tavLst>
                                        <p:tav tm="0">
                                          <p:val>
                                            <p:strVal val="#ppt_x"/>
                                          </p:val>
                                        </p:tav>
                                        <p:tav tm="100000">
                                          <p:val>
                                            <p:strVal val="#ppt_x"/>
                                          </p:val>
                                        </p:tav>
                                      </p:tavLst>
                                    </p:anim>
                                    <p:anim calcmode="lin" valueType="num">
                                      <p:cBhvr>
                                        <p:cTn id="113" dur="600" fill="hold"/>
                                        <p:tgtEl>
                                          <p:spTgt spid="10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2"/>
                                        </p:tgtEl>
                                        <p:attrNameLst>
                                          <p:attrName>style.visibility</p:attrName>
                                        </p:attrNameLst>
                                      </p:cBhvr>
                                      <p:to>
                                        <p:strVal val="visible"/>
                                      </p:to>
                                    </p:set>
                                    <p:animEffect transition="in" filter="fade">
                                      <p:cBhvr>
                                        <p:cTn id="116" dur="600"/>
                                        <p:tgtEl>
                                          <p:spTgt spid="122"/>
                                        </p:tgtEl>
                                      </p:cBhvr>
                                    </p:animEffect>
                                    <p:anim calcmode="lin" valueType="num">
                                      <p:cBhvr>
                                        <p:cTn id="117" dur="600" fill="hold"/>
                                        <p:tgtEl>
                                          <p:spTgt spid="122"/>
                                        </p:tgtEl>
                                        <p:attrNameLst>
                                          <p:attrName>ppt_x</p:attrName>
                                        </p:attrNameLst>
                                      </p:cBhvr>
                                      <p:tavLst>
                                        <p:tav tm="0">
                                          <p:val>
                                            <p:strVal val="#ppt_x"/>
                                          </p:val>
                                        </p:tav>
                                        <p:tav tm="100000">
                                          <p:val>
                                            <p:strVal val="#ppt_x"/>
                                          </p:val>
                                        </p:tav>
                                      </p:tavLst>
                                    </p:anim>
                                    <p:anim calcmode="lin" valueType="num">
                                      <p:cBhvr>
                                        <p:cTn id="11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等腰三角形 195"/>
          <p:cNvSpPr>
            <a:spLocks/>
          </p:cNvSpPr>
          <p:nvPr/>
        </p:nvSpPr>
        <p:spPr>
          <a:xfrm flipV="1">
            <a:off x="3188114" y="2095113"/>
            <a:ext cx="2665860" cy="2332628"/>
          </a:xfrm>
          <a:prstGeom prst="triangle">
            <a:avLst/>
          </a:prstGeom>
          <a:solidFill>
            <a:schemeClr val="accent1"/>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等腰三角形 196"/>
          <p:cNvSpPr>
            <a:spLocks/>
          </p:cNvSpPr>
          <p:nvPr/>
        </p:nvSpPr>
        <p:spPr>
          <a:xfrm>
            <a:off x="3188114" y="1314931"/>
            <a:ext cx="2665860" cy="2332628"/>
          </a:xfrm>
          <a:prstGeom prst="triangle">
            <a:avLst/>
          </a:prstGeom>
          <a:solidFill>
            <a:schemeClr val="accent3"/>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0" name="TextBox 189"/>
          <p:cNvSpPr txBox="1"/>
          <p:nvPr/>
        </p:nvSpPr>
        <p:spPr>
          <a:xfrm>
            <a:off x="4353411" y="163680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1" name="TextBox 190"/>
          <p:cNvSpPr txBox="1"/>
          <p:nvPr/>
        </p:nvSpPr>
        <p:spPr>
          <a:xfrm>
            <a:off x="5276272" y="213758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2" name="TextBox 191"/>
          <p:cNvSpPr txBox="1"/>
          <p:nvPr/>
        </p:nvSpPr>
        <p:spPr>
          <a:xfrm>
            <a:off x="5276272" y="3252001"/>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3" name="TextBox 192"/>
          <p:cNvSpPr txBox="1"/>
          <p:nvPr/>
        </p:nvSpPr>
        <p:spPr>
          <a:xfrm>
            <a:off x="4353411" y="381334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4" name="TextBox 193"/>
          <p:cNvSpPr txBox="1"/>
          <p:nvPr/>
        </p:nvSpPr>
        <p:spPr>
          <a:xfrm>
            <a:off x="3428684" y="3290436"/>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5" name="TextBox 194"/>
          <p:cNvSpPr txBox="1"/>
          <p:nvPr/>
        </p:nvSpPr>
        <p:spPr>
          <a:xfrm>
            <a:off x="3428684" y="218331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chemeClr val="accent2"/>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ysClr val="window" lastClr="FFFFFF"/>
                </a:solidFill>
                <a:effectLst/>
                <a:uLnTx/>
                <a:uFillTx/>
                <a:latin typeface="+mn-lt"/>
                <a:ea typeface="+mn-ea"/>
                <a:cs typeface="+mn-ea"/>
                <a:sym typeface="+mn-lt"/>
              </a:rPr>
              <a:t>改进方法及措施</a:t>
            </a: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cxnSp>
        <p:nvCxnSpPr>
          <p:cNvPr id="213" name="直接连接符 212"/>
          <p:cNvCxnSpPr/>
          <p:nvPr/>
        </p:nvCxnSpPr>
        <p:spPr>
          <a:xfrm flipV="1">
            <a:off x="4521045" y="4245968"/>
            <a:ext cx="1464071" cy="1"/>
          </a:xfrm>
          <a:prstGeom prst="line">
            <a:avLst/>
          </a:prstGeom>
          <a:noFill/>
          <a:ln w="6350" cap="flat" cmpd="sng" algn="ctr">
            <a:solidFill>
              <a:schemeClr val="accent3"/>
            </a:solidFill>
            <a:prstDash val="dash"/>
            <a:headEnd type="oval" w="sm" len="sm"/>
          </a:ln>
          <a:effectLst/>
        </p:spPr>
      </p:cxnSp>
      <p:cxnSp>
        <p:nvCxnSpPr>
          <p:cNvPr id="214" name="直接连接符 213"/>
          <p:cNvCxnSpPr/>
          <p:nvPr/>
        </p:nvCxnSpPr>
        <p:spPr>
          <a:xfrm>
            <a:off x="5985116" y="3706639"/>
            <a:ext cx="302019" cy="0"/>
          </a:xfrm>
          <a:prstGeom prst="line">
            <a:avLst/>
          </a:prstGeom>
          <a:noFill/>
          <a:ln w="6350" cap="flat" cmpd="sng" algn="ctr">
            <a:solidFill>
              <a:schemeClr val="accent3"/>
            </a:solidFill>
            <a:prstDash val="dash"/>
            <a:tailEnd type="oval" w="sm" len="sm"/>
          </a:ln>
          <a:effectLst/>
        </p:spPr>
      </p:cxnSp>
      <p:cxnSp>
        <p:nvCxnSpPr>
          <p:cNvPr id="215" name="直接连接符 214"/>
          <p:cNvCxnSpPr/>
          <p:nvPr/>
        </p:nvCxnSpPr>
        <p:spPr>
          <a:xfrm>
            <a:off x="5985116" y="3706639"/>
            <a:ext cx="0" cy="539328"/>
          </a:xfrm>
          <a:prstGeom prst="line">
            <a:avLst/>
          </a:prstGeom>
          <a:noFill/>
          <a:ln w="6350" cap="flat" cmpd="sng" algn="ctr">
            <a:solidFill>
              <a:schemeClr val="accent3"/>
            </a:solidFill>
            <a:prstDash val="dash"/>
            <a:tailEnd type="none" w="sm" len="sm"/>
          </a:ln>
          <a:effectLst/>
        </p:spPr>
      </p:cxnSp>
      <p:cxnSp>
        <p:nvCxnSpPr>
          <p:cNvPr id="217" name="直接连接符 216"/>
          <p:cNvCxnSpPr/>
          <p:nvPr/>
        </p:nvCxnSpPr>
        <p:spPr>
          <a:xfrm>
            <a:off x="5985116" y="1305039"/>
            <a:ext cx="302019" cy="0"/>
          </a:xfrm>
          <a:prstGeom prst="line">
            <a:avLst/>
          </a:prstGeom>
          <a:noFill/>
          <a:ln w="6350" cap="flat" cmpd="sng" algn="ctr">
            <a:solidFill>
              <a:schemeClr val="accent3"/>
            </a:solidFill>
            <a:prstDash val="dash"/>
            <a:tailEnd type="oval" w="sm" len="sm"/>
          </a:ln>
          <a:effectLst/>
        </p:spPr>
      </p:cxnSp>
      <p:cxnSp>
        <p:nvCxnSpPr>
          <p:cNvPr id="218" name="直接连接符 217"/>
          <p:cNvCxnSpPr/>
          <p:nvPr/>
        </p:nvCxnSpPr>
        <p:spPr>
          <a:xfrm flipV="1">
            <a:off x="5697084" y="2183313"/>
            <a:ext cx="288032" cy="1"/>
          </a:xfrm>
          <a:prstGeom prst="line">
            <a:avLst/>
          </a:prstGeom>
          <a:noFill/>
          <a:ln w="6350" cap="flat" cmpd="sng" algn="ctr">
            <a:solidFill>
              <a:schemeClr val="accent3"/>
            </a:solidFill>
            <a:prstDash val="dash"/>
            <a:headEnd type="oval" w="sm" len="sm"/>
          </a:ln>
          <a:effectLst/>
        </p:spPr>
      </p:cxnSp>
      <p:cxnSp>
        <p:nvCxnSpPr>
          <p:cNvPr id="219" name="直接连接符 218"/>
          <p:cNvCxnSpPr/>
          <p:nvPr/>
        </p:nvCxnSpPr>
        <p:spPr>
          <a:xfrm>
            <a:off x="5985116" y="1305039"/>
            <a:ext cx="0" cy="878275"/>
          </a:xfrm>
          <a:prstGeom prst="line">
            <a:avLst/>
          </a:prstGeom>
          <a:noFill/>
          <a:ln w="6350" cap="flat" cmpd="sng" algn="ctr">
            <a:solidFill>
              <a:schemeClr val="accent3"/>
            </a:solidFill>
            <a:prstDash val="dash"/>
            <a:tailEnd type="none" w="sm" len="sm"/>
          </a:ln>
          <a:effectLst/>
        </p:spPr>
      </p:cxnSp>
      <p:cxnSp>
        <p:nvCxnSpPr>
          <p:cNvPr id="221" name="直接连接符 220"/>
          <p:cNvCxnSpPr/>
          <p:nvPr/>
        </p:nvCxnSpPr>
        <p:spPr>
          <a:xfrm flipH="1" flipV="1">
            <a:off x="3032788" y="1502017"/>
            <a:ext cx="1488257" cy="1"/>
          </a:xfrm>
          <a:prstGeom prst="line">
            <a:avLst/>
          </a:prstGeom>
          <a:noFill/>
          <a:ln w="6350" cap="flat" cmpd="sng" algn="ctr">
            <a:solidFill>
              <a:schemeClr val="accent3"/>
            </a:solidFill>
            <a:prstDash val="dash"/>
            <a:headEnd type="oval" w="sm" len="sm"/>
          </a:ln>
          <a:effectLst/>
        </p:spPr>
      </p:cxnSp>
      <p:cxnSp>
        <p:nvCxnSpPr>
          <p:cNvPr id="222" name="直接连接符 221"/>
          <p:cNvCxnSpPr/>
          <p:nvPr/>
        </p:nvCxnSpPr>
        <p:spPr>
          <a:xfrm flipH="1">
            <a:off x="2600741" y="1291643"/>
            <a:ext cx="432048" cy="0"/>
          </a:xfrm>
          <a:prstGeom prst="line">
            <a:avLst/>
          </a:prstGeom>
          <a:noFill/>
          <a:ln w="6350" cap="flat" cmpd="sng" algn="ctr">
            <a:solidFill>
              <a:schemeClr val="accent3"/>
            </a:solidFill>
            <a:prstDash val="dash"/>
            <a:tailEnd type="oval" w="sm" len="sm"/>
          </a:ln>
          <a:effectLst/>
        </p:spPr>
      </p:cxnSp>
      <p:cxnSp>
        <p:nvCxnSpPr>
          <p:cNvPr id="223" name="直接连接符 222"/>
          <p:cNvCxnSpPr/>
          <p:nvPr/>
        </p:nvCxnSpPr>
        <p:spPr>
          <a:xfrm>
            <a:off x="3032788" y="1305039"/>
            <a:ext cx="0" cy="196978"/>
          </a:xfrm>
          <a:prstGeom prst="line">
            <a:avLst/>
          </a:prstGeom>
          <a:noFill/>
          <a:ln w="6350" cap="flat" cmpd="sng" algn="ctr">
            <a:solidFill>
              <a:schemeClr val="accent3"/>
            </a:solidFill>
            <a:prstDash val="dash"/>
            <a:tailEnd type="none" w="sm" len="sm"/>
          </a:ln>
          <a:effectLst/>
        </p:spPr>
      </p:cxnSp>
      <p:cxnSp>
        <p:nvCxnSpPr>
          <p:cNvPr id="225" name="直接连接符 224"/>
          <p:cNvCxnSpPr/>
          <p:nvPr/>
        </p:nvCxnSpPr>
        <p:spPr>
          <a:xfrm flipH="1">
            <a:off x="3032788" y="2183313"/>
            <a:ext cx="312082" cy="0"/>
          </a:xfrm>
          <a:prstGeom prst="line">
            <a:avLst/>
          </a:prstGeom>
          <a:noFill/>
          <a:ln w="6350" cap="flat" cmpd="sng" algn="ctr">
            <a:solidFill>
              <a:schemeClr val="accent3"/>
            </a:solidFill>
            <a:prstDash val="dash"/>
            <a:headEnd type="oval" w="sm" len="sm"/>
          </a:ln>
          <a:effectLst/>
        </p:spPr>
      </p:cxnSp>
      <p:cxnSp>
        <p:nvCxnSpPr>
          <p:cNvPr id="226" name="直接连接符 225"/>
          <p:cNvCxnSpPr/>
          <p:nvPr/>
        </p:nvCxnSpPr>
        <p:spPr>
          <a:xfrm flipH="1">
            <a:off x="2600741" y="2472649"/>
            <a:ext cx="432048" cy="0"/>
          </a:xfrm>
          <a:prstGeom prst="line">
            <a:avLst/>
          </a:prstGeom>
          <a:noFill/>
          <a:ln w="6350" cap="flat" cmpd="sng" algn="ctr">
            <a:solidFill>
              <a:schemeClr val="accent3"/>
            </a:solidFill>
            <a:prstDash val="dash"/>
            <a:tailEnd type="oval" w="sm" len="sm"/>
          </a:ln>
          <a:effectLst/>
        </p:spPr>
      </p:cxnSp>
      <p:cxnSp>
        <p:nvCxnSpPr>
          <p:cNvPr id="227" name="直接连接符 226"/>
          <p:cNvCxnSpPr/>
          <p:nvPr/>
        </p:nvCxnSpPr>
        <p:spPr>
          <a:xfrm>
            <a:off x="3032788" y="2183313"/>
            <a:ext cx="0" cy="289336"/>
          </a:xfrm>
          <a:prstGeom prst="line">
            <a:avLst/>
          </a:prstGeom>
          <a:noFill/>
          <a:ln w="6350" cap="flat" cmpd="sng" algn="ctr">
            <a:solidFill>
              <a:schemeClr val="accent3"/>
            </a:solidFill>
            <a:prstDash val="dash"/>
            <a:tailEnd type="none" w="sm" len="sm"/>
          </a:ln>
          <a:effectLst/>
        </p:spPr>
      </p:cxnSp>
      <p:cxnSp>
        <p:nvCxnSpPr>
          <p:cNvPr id="229" name="直接连接符 228"/>
          <p:cNvCxnSpPr/>
          <p:nvPr/>
        </p:nvCxnSpPr>
        <p:spPr>
          <a:xfrm flipH="1">
            <a:off x="3032788" y="3568356"/>
            <a:ext cx="312082" cy="0"/>
          </a:xfrm>
          <a:prstGeom prst="line">
            <a:avLst/>
          </a:prstGeom>
          <a:noFill/>
          <a:ln w="6350" cap="flat" cmpd="sng" algn="ctr">
            <a:solidFill>
              <a:schemeClr val="accent3"/>
            </a:solidFill>
            <a:prstDash val="dash"/>
            <a:headEnd type="oval" w="sm" len="sm"/>
          </a:ln>
          <a:effectLst/>
        </p:spPr>
      </p:cxnSp>
      <p:cxnSp>
        <p:nvCxnSpPr>
          <p:cNvPr id="230" name="直接连接符 229"/>
          <p:cNvCxnSpPr/>
          <p:nvPr/>
        </p:nvCxnSpPr>
        <p:spPr>
          <a:xfrm flipH="1">
            <a:off x="2600741" y="3704530"/>
            <a:ext cx="432048" cy="0"/>
          </a:xfrm>
          <a:prstGeom prst="line">
            <a:avLst/>
          </a:prstGeom>
          <a:noFill/>
          <a:ln w="6350" cap="flat" cmpd="sng" algn="ctr">
            <a:solidFill>
              <a:schemeClr val="accent3"/>
            </a:solidFill>
            <a:prstDash val="dash"/>
            <a:tailEnd type="oval" w="sm" len="sm"/>
          </a:ln>
          <a:effectLst/>
        </p:spPr>
      </p:cxnSp>
      <p:cxnSp>
        <p:nvCxnSpPr>
          <p:cNvPr id="231" name="直接连接符 230"/>
          <p:cNvCxnSpPr/>
          <p:nvPr/>
        </p:nvCxnSpPr>
        <p:spPr>
          <a:xfrm>
            <a:off x="3032788" y="3568356"/>
            <a:ext cx="0" cy="138283"/>
          </a:xfrm>
          <a:prstGeom prst="line">
            <a:avLst/>
          </a:prstGeom>
          <a:noFill/>
          <a:ln w="6350" cap="flat" cmpd="sng" algn="ctr">
            <a:solidFill>
              <a:schemeClr val="accent3"/>
            </a:solidFill>
            <a:prstDash val="dash"/>
            <a:tailEnd type="none" w="sm" len="sm"/>
          </a:ln>
          <a:effectLst/>
        </p:spPr>
      </p:cxn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latin typeface="+mn-lt"/>
                <a:ea typeface="+mn-ea"/>
                <a:cs typeface="+mn-ea"/>
                <a:sym typeface="+mn-lt"/>
              </a:rPr>
              <a:t>概述性文字标题</a:t>
            </a:r>
          </a:p>
        </p:txBody>
      </p:sp>
      <p:cxnSp>
        <p:nvCxnSpPr>
          <p:cNvPr id="234" name="直接连接符 233"/>
          <p:cNvCxnSpPr/>
          <p:nvPr/>
        </p:nvCxnSpPr>
        <p:spPr>
          <a:xfrm>
            <a:off x="5985661" y="2472649"/>
            <a:ext cx="302019" cy="0"/>
          </a:xfrm>
          <a:prstGeom prst="line">
            <a:avLst/>
          </a:prstGeom>
          <a:noFill/>
          <a:ln w="6350" cap="flat" cmpd="sng" algn="ctr">
            <a:solidFill>
              <a:schemeClr val="accent3"/>
            </a:solidFill>
            <a:prstDash val="dash"/>
            <a:tailEnd type="oval" w="sm" len="sm"/>
          </a:ln>
          <a:effectLst/>
        </p:spPr>
      </p:cxnSp>
      <p:cxnSp>
        <p:nvCxnSpPr>
          <p:cNvPr id="235" name="直接连接符 234"/>
          <p:cNvCxnSpPr/>
          <p:nvPr/>
        </p:nvCxnSpPr>
        <p:spPr>
          <a:xfrm flipV="1">
            <a:off x="5697629" y="3568356"/>
            <a:ext cx="288032" cy="1"/>
          </a:xfrm>
          <a:prstGeom prst="line">
            <a:avLst/>
          </a:prstGeom>
          <a:noFill/>
          <a:ln w="6350" cap="flat" cmpd="sng" algn="ctr">
            <a:solidFill>
              <a:schemeClr val="accent3"/>
            </a:solidFill>
            <a:prstDash val="dash"/>
            <a:headEnd type="oval" w="sm" len="sm"/>
          </a:ln>
          <a:effectLst/>
        </p:spPr>
      </p:cxnSp>
      <p:cxnSp>
        <p:nvCxnSpPr>
          <p:cNvPr id="236" name="直接连接符 235"/>
          <p:cNvCxnSpPr/>
          <p:nvPr/>
        </p:nvCxnSpPr>
        <p:spPr>
          <a:xfrm>
            <a:off x="5985661" y="2472649"/>
            <a:ext cx="0" cy="1095708"/>
          </a:xfrm>
          <a:prstGeom prst="line">
            <a:avLst/>
          </a:prstGeom>
          <a:noFill/>
          <a:ln w="6350" cap="flat" cmpd="sng" algn="ctr">
            <a:solidFill>
              <a:schemeClr val="accent3"/>
            </a:solidFill>
            <a:prstDash val="dash"/>
            <a:tailEnd type="none" w="sm" len="sm"/>
          </a:ln>
          <a:effectLst/>
        </p:spPr>
      </p:cxn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p:cTn id="15" dur="500" fill="hold"/>
                                        <p:tgtEl>
                                          <p:spTgt spid="199"/>
                                        </p:tgtEl>
                                        <p:attrNameLst>
                                          <p:attrName>ppt_w</p:attrName>
                                        </p:attrNameLst>
                                      </p:cBhvr>
                                      <p:tavLst>
                                        <p:tav tm="0">
                                          <p:val>
                                            <p:fltVal val="0"/>
                                          </p:val>
                                        </p:tav>
                                        <p:tav tm="100000">
                                          <p:val>
                                            <p:strVal val="#ppt_w"/>
                                          </p:val>
                                        </p:tav>
                                      </p:tavLst>
                                    </p:anim>
                                    <p:anim calcmode="lin" valueType="num">
                                      <p:cBhvr>
                                        <p:cTn id="16" dur="500" fill="hold"/>
                                        <p:tgtEl>
                                          <p:spTgt spid="199"/>
                                        </p:tgtEl>
                                        <p:attrNameLst>
                                          <p:attrName>ppt_h</p:attrName>
                                        </p:attrNameLst>
                                      </p:cBhvr>
                                      <p:tavLst>
                                        <p:tav tm="0">
                                          <p:val>
                                            <p:fltVal val="0"/>
                                          </p:val>
                                        </p:tav>
                                        <p:tav tm="100000">
                                          <p:val>
                                            <p:strVal val="#ppt_h"/>
                                          </p:val>
                                        </p:tav>
                                      </p:tavLst>
                                    </p:anim>
                                    <p:animEffect transition="in" filter="fade">
                                      <p:cBhvr>
                                        <p:cTn id="17" dur="500"/>
                                        <p:tgtEl>
                                          <p:spTgt spid="1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98"/>
                                        </p:tgtEl>
                                        <p:attrNameLst>
                                          <p:attrName>style.visibility</p:attrName>
                                        </p:attrNameLst>
                                      </p:cBhvr>
                                      <p:to>
                                        <p:strVal val="visible"/>
                                      </p:to>
                                    </p:set>
                                    <p:anim calcmode="lin" valueType="num">
                                      <p:cBhvr>
                                        <p:cTn id="20" dur="500" fill="hold"/>
                                        <p:tgtEl>
                                          <p:spTgt spid="198"/>
                                        </p:tgtEl>
                                        <p:attrNameLst>
                                          <p:attrName>ppt_w</p:attrName>
                                        </p:attrNameLst>
                                      </p:cBhvr>
                                      <p:tavLst>
                                        <p:tav tm="0">
                                          <p:val>
                                            <p:fltVal val="0"/>
                                          </p:val>
                                        </p:tav>
                                        <p:tav tm="100000">
                                          <p:val>
                                            <p:strVal val="#ppt_w"/>
                                          </p:val>
                                        </p:tav>
                                      </p:tavLst>
                                    </p:anim>
                                    <p:anim calcmode="lin" valueType="num">
                                      <p:cBhvr>
                                        <p:cTn id="21" dur="500" fill="hold"/>
                                        <p:tgtEl>
                                          <p:spTgt spid="198"/>
                                        </p:tgtEl>
                                        <p:attrNameLst>
                                          <p:attrName>ppt_h</p:attrName>
                                        </p:attrNameLst>
                                      </p:cBhvr>
                                      <p:tavLst>
                                        <p:tav tm="0">
                                          <p:val>
                                            <p:fltVal val="0"/>
                                          </p:val>
                                        </p:tav>
                                        <p:tav tm="100000">
                                          <p:val>
                                            <p:strVal val="#ppt_h"/>
                                          </p:val>
                                        </p:tav>
                                      </p:tavLst>
                                    </p:anim>
                                    <p:animEffect transition="in" filter="fade">
                                      <p:cBhvr>
                                        <p:cTn id="22" dur="500"/>
                                        <p:tgtEl>
                                          <p:spTgt spid="19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200"/>
                                        </p:tgtEl>
                                        <p:attrNameLst>
                                          <p:attrName>style.visibility</p:attrName>
                                        </p:attrNameLst>
                                      </p:cBhvr>
                                      <p:to>
                                        <p:strVal val="visible"/>
                                      </p:to>
                                    </p:set>
                                    <p:animEffect transition="in" filter="wipe(left)">
                                      <p:cBhvr>
                                        <p:cTn id="26" dur="500"/>
                                        <p:tgtEl>
                                          <p:spTgt spid="20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1"/>
                                        </p:tgtEl>
                                        <p:attrNameLst>
                                          <p:attrName>style.visibility</p:attrName>
                                        </p:attrNameLst>
                                      </p:cBhvr>
                                      <p:to>
                                        <p:strVal val="visible"/>
                                      </p:to>
                                    </p:set>
                                    <p:animEffect transition="in" filter="wipe(left)">
                                      <p:cBhvr>
                                        <p:cTn id="29" dur="500"/>
                                        <p:tgtEl>
                                          <p:spTgt spid="20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wipe(left)">
                                      <p:cBhvr>
                                        <p:cTn id="32" dur="500"/>
                                        <p:tgtEl>
                                          <p:spTgt spid="20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3"/>
                                        </p:tgtEl>
                                        <p:attrNameLst>
                                          <p:attrName>style.visibility</p:attrName>
                                        </p:attrNameLst>
                                      </p:cBhvr>
                                      <p:to>
                                        <p:strVal val="visible"/>
                                      </p:to>
                                    </p:set>
                                    <p:animEffect transition="in" filter="wipe(left)">
                                      <p:cBhvr>
                                        <p:cTn id="35" dur="500"/>
                                        <p:tgtEl>
                                          <p:spTgt spid="20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4"/>
                                        </p:tgtEl>
                                        <p:attrNameLst>
                                          <p:attrName>style.visibility</p:attrName>
                                        </p:attrNameLst>
                                      </p:cBhvr>
                                      <p:to>
                                        <p:strVal val="visible"/>
                                      </p:to>
                                    </p:set>
                                    <p:animEffect transition="in" filter="wipe(left)">
                                      <p:cBhvr>
                                        <p:cTn id="38" dur="500"/>
                                        <p:tgtEl>
                                          <p:spTgt spid="20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5"/>
                                        </p:tgtEl>
                                        <p:attrNameLst>
                                          <p:attrName>style.visibility</p:attrName>
                                        </p:attrNameLst>
                                      </p:cBhvr>
                                      <p:to>
                                        <p:strVal val="visible"/>
                                      </p:to>
                                    </p:set>
                                    <p:animEffect transition="in" filter="wipe(left)">
                                      <p:cBhvr>
                                        <p:cTn id="41" dur="500"/>
                                        <p:tgtEl>
                                          <p:spTgt spid="20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06"/>
                                        </p:tgtEl>
                                        <p:attrNameLst>
                                          <p:attrName>style.visibility</p:attrName>
                                        </p:attrNameLst>
                                      </p:cBhvr>
                                      <p:to>
                                        <p:strVal val="visible"/>
                                      </p:to>
                                    </p:set>
                                    <p:animEffect transition="in" filter="wipe(right)">
                                      <p:cBhvr>
                                        <p:cTn id="44" dur="500"/>
                                        <p:tgtEl>
                                          <p:spTgt spid="206"/>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07"/>
                                        </p:tgtEl>
                                        <p:attrNameLst>
                                          <p:attrName>style.visibility</p:attrName>
                                        </p:attrNameLst>
                                      </p:cBhvr>
                                      <p:to>
                                        <p:strVal val="visible"/>
                                      </p:to>
                                    </p:set>
                                    <p:animEffect transition="in" filter="wipe(right)">
                                      <p:cBhvr>
                                        <p:cTn id="47" dur="500"/>
                                        <p:tgtEl>
                                          <p:spTgt spid="20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08"/>
                                        </p:tgtEl>
                                        <p:attrNameLst>
                                          <p:attrName>style.visibility</p:attrName>
                                        </p:attrNameLst>
                                      </p:cBhvr>
                                      <p:to>
                                        <p:strVal val="visible"/>
                                      </p:to>
                                    </p:set>
                                    <p:animEffect transition="in" filter="wipe(right)">
                                      <p:cBhvr>
                                        <p:cTn id="50" dur="500"/>
                                        <p:tgtEl>
                                          <p:spTgt spid="208"/>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09"/>
                                        </p:tgtEl>
                                        <p:attrNameLst>
                                          <p:attrName>style.visibility</p:attrName>
                                        </p:attrNameLst>
                                      </p:cBhvr>
                                      <p:to>
                                        <p:strVal val="visible"/>
                                      </p:to>
                                    </p:set>
                                    <p:animEffect transition="in" filter="wipe(right)">
                                      <p:cBhvr>
                                        <p:cTn id="53" dur="500"/>
                                        <p:tgtEl>
                                          <p:spTgt spid="20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10"/>
                                        </p:tgtEl>
                                        <p:attrNameLst>
                                          <p:attrName>style.visibility</p:attrName>
                                        </p:attrNameLst>
                                      </p:cBhvr>
                                      <p:to>
                                        <p:strVal val="visible"/>
                                      </p:to>
                                    </p:set>
                                    <p:animEffect transition="in" filter="wipe(right)">
                                      <p:cBhvr>
                                        <p:cTn id="56" dur="500"/>
                                        <p:tgtEl>
                                          <p:spTgt spid="21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1"/>
                                        </p:tgtEl>
                                        <p:attrNameLst>
                                          <p:attrName>style.visibility</p:attrName>
                                        </p:attrNameLst>
                                      </p:cBhvr>
                                      <p:to>
                                        <p:strVal val="visible"/>
                                      </p:to>
                                    </p:set>
                                    <p:animEffect transition="in" filter="wipe(right)">
                                      <p:cBhvr>
                                        <p:cTn id="59" dur="500"/>
                                        <p:tgtEl>
                                          <p:spTgt spid="21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2"/>
                                        </p:tgtEl>
                                        <p:attrNameLst>
                                          <p:attrName>style.visibility</p:attrName>
                                        </p:attrNameLst>
                                      </p:cBhvr>
                                      <p:to>
                                        <p:strVal val="visible"/>
                                      </p:to>
                                    </p:set>
                                    <p:animEffect transition="in" filter="wipe(left)">
                                      <p:cBhvr>
                                        <p:cTn id="62"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05</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第五部份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当前形势分析</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Current situation analysis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当前国内经济形势分析</a:t>
            </a:r>
            <a:endParaRPr lang="en-US" altLang="zh-CN" dirty="0">
              <a:latin typeface="+mn-lt"/>
              <a:ea typeface="+mn-ea"/>
              <a:cs typeface="+mn-ea"/>
              <a:sym typeface="+mn-lt"/>
            </a:endParaRPr>
          </a:p>
          <a:p>
            <a:r>
              <a:rPr lang="zh-CN" altLang="en-US" dirty="0">
                <a:latin typeface="+mn-lt"/>
                <a:ea typeface="+mn-ea"/>
                <a:cs typeface="+mn-ea"/>
                <a:sym typeface="+mn-lt"/>
              </a:rPr>
              <a:t>★ 当前国际经济形势分析</a:t>
            </a:r>
            <a:endParaRPr lang="en-US" altLang="zh-CN" dirty="0">
              <a:latin typeface="+mn-lt"/>
              <a:ea typeface="+mn-ea"/>
              <a:cs typeface="+mn-ea"/>
              <a:sym typeface="+mn-lt"/>
            </a:endParaRPr>
          </a:p>
          <a:p>
            <a:r>
              <a:rPr lang="zh-CN" altLang="en-US" dirty="0">
                <a:latin typeface="+mn-lt"/>
                <a:ea typeface="+mn-ea"/>
                <a:cs typeface="+mn-ea"/>
                <a:sym typeface="+mn-lt"/>
              </a:rPr>
              <a:t>★当前其它形势分析</a:t>
            </a:r>
            <a:endParaRPr lang="en-US" altLang="zh-CN" dirty="0">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bwMode="auto">
          <a:xfrm>
            <a:off x="1" y="0"/>
            <a:ext cx="9145588" cy="5145087"/>
          </a:xfrm>
          <a:prstGeom prst="rect">
            <a:avLst/>
          </a:prstGeom>
          <a:noFill/>
          <a:extLst>
            <a:ext uri="{909E8E84-426E-40DD-AFC4-6F175D3DCCD1}">
              <a14:hiddenFill xmlns:a14="http://schemas.microsoft.com/office/drawing/2010/main">
                <a:solidFill>
                  <a:srgbClr val="FFFFFF"/>
                </a:solidFill>
              </a14:hiddenFill>
            </a:ext>
          </a:extLst>
        </p:spPr>
      </p:pic>
      <p:sp>
        <p:nvSpPr>
          <p:cNvPr id="24" name="平行四边形 23"/>
          <p:cNvSpPr/>
          <p:nvPr/>
        </p:nvSpPr>
        <p:spPr>
          <a:xfrm>
            <a:off x="7392194" y="795"/>
            <a:ext cx="987130" cy="1014235"/>
          </a:xfrm>
          <a:prstGeom prst="parallelogram">
            <a:avLst>
              <a:gd name="adj" fmla="val 3524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平行四边形 24"/>
          <p:cNvSpPr/>
          <p:nvPr/>
        </p:nvSpPr>
        <p:spPr>
          <a:xfrm>
            <a:off x="1143794" y="4172744"/>
            <a:ext cx="1259023" cy="1033843"/>
          </a:xfrm>
          <a:prstGeom prst="parallelogram">
            <a:avLst>
              <a:gd name="adj" fmla="val 52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a:off x="3810794" y="1413794"/>
            <a:ext cx="6781800" cy="2697452"/>
          </a:xfrm>
          <a:prstGeom prst="parallelogram">
            <a:avLst>
              <a:gd name="adj" fmla="val 336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平行四边形 44"/>
          <p:cNvSpPr/>
          <p:nvPr/>
        </p:nvSpPr>
        <p:spPr>
          <a:xfrm>
            <a:off x="6709250" y="670442"/>
            <a:ext cx="590488" cy="606702"/>
          </a:xfrm>
          <a:prstGeom prst="parallelogram">
            <a:avLst>
              <a:gd name="adj" fmla="val 352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75" name="Picture 3" descr="C:\Users\Administrator\Desktop\图片2.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chemeClr val="accent6"/>
                </a:solidFill>
                <a:latin typeface="+mn-lt"/>
                <a:ea typeface="+mn-ea"/>
                <a:cs typeface="+mn-ea"/>
                <a:sym typeface="+mn-lt"/>
              </a:rPr>
              <a:t>目录</a:t>
            </a: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mn-lt"/>
                <a:ea typeface="+mn-ea"/>
                <a:cs typeface="+mn-ea"/>
                <a:sym typeface="+mn-lt"/>
              </a:rPr>
              <a:t>PAGE DIRECTORY</a:t>
            </a:r>
            <a:endParaRPr lang="zh-CN" altLang="en-US" sz="2500" dirty="0">
              <a:solidFill>
                <a:schemeClr val="accent6">
                  <a:lumMod val="65000"/>
                </a:schemeClr>
              </a:solidFill>
              <a:latin typeface="+mn-lt"/>
              <a:ea typeface="+mn-ea"/>
              <a:cs typeface="+mn-ea"/>
              <a:sym typeface="+mn-lt"/>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年度工作概述</a:t>
            </a:r>
          </a:p>
        </p:txBody>
      </p:sp>
      <p:sp>
        <p:nvSpPr>
          <p:cNvPr id="35" name="六边形 34"/>
          <p:cNvSpPr/>
          <p:nvPr/>
        </p:nvSpPr>
        <p:spPr>
          <a:xfrm>
            <a:off x="838994" y="13653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36" name="TextBox 35"/>
          <p:cNvSpPr txBox="1"/>
          <p:nvPr/>
        </p:nvSpPr>
        <p:spPr>
          <a:xfrm>
            <a:off x="853860" y="13790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01</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工作完成情况</a:t>
            </a:r>
          </a:p>
        </p:txBody>
      </p:sp>
      <p:sp>
        <p:nvSpPr>
          <p:cNvPr id="39" name="六边形 38"/>
          <p:cNvSpPr/>
          <p:nvPr/>
        </p:nvSpPr>
        <p:spPr>
          <a:xfrm>
            <a:off x="838994" y="18225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0" name="TextBox 39"/>
          <p:cNvSpPr txBox="1"/>
          <p:nvPr/>
        </p:nvSpPr>
        <p:spPr>
          <a:xfrm>
            <a:off x="853860" y="18362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02</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成功项目展示</a:t>
            </a:r>
          </a:p>
        </p:txBody>
      </p:sp>
      <p:sp>
        <p:nvSpPr>
          <p:cNvPr id="43" name="六边形 42"/>
          <p:cNvSpPr/>
          <p:nvPr/>
        </p:nvSpPr>
        <p:spPr>
          <a:xfrm>
            <a:off x="838994" y="22797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4" name="TextBox 43"/>
          <p:cNvSpPr txBox="1"/>
          <p:nvPr/>
        </p:nvSpPr>
        <p:spPr>
          <a:xfrm>
            <a:off x="853860" y="22934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03</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经验总结与不足</a:t>
            </a:r>
          </a:p>
        </p:txBody>
      </p:sp>
      <p:sp>
        <p:nvSpPr>
          <p:cNvPr id="61" name="六边形 60"/>
          <p:cNvSpPr/>
          <p:nvPr/>
        </p:nvSpPr>
        <p:spPr>
          <a:xfrm>
            <a:off x="838994" y="2727696"/>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64" name="TextBox 63"/>
          <p:cNvSpPr txBox="1"/>
          <p:nvPr/>
        </p:nvSpPr>
        <p:spPr>
          <a:xfrm>
            <a:off x="853860" y="2741340"/>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04</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68" name="Freeform 324"/>
          <p:cNvSpPr>
            <a:spLocks/>
          </p:cNvSpPr>
          <p:nvPr/>
        </p:nvSpPr>
        <p:spPr bwMode="auto">
          <a:xfrm>
            <a:off x="3281523" y="36173"/>
            <a:ext cx="591565" cy="1341044"/>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rgbClr val="FFFFFF">
              <a:alpha val="3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69" name="Freeform 325"/>
          <p:cNvSpPr>
            <a:spLocks/>
          </p:cNvSpPr>
          <p:nvPr/>
        </p:nvSpPr>
        <p:spPr bwMode="auto">
          <a:xfrm>
            <a:off x="4122848" y="36173"/>
            <a:ext cx="604701" cy="1341044"/>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rgbClr val="FFFFFF">
              <a:alpha val="3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当前形势分析</a:t>
            </a:r>
          </a:p>
        </p:txBody>
      </p:sp>
      <p:sp>
        <p:nvSpPr>
          <p:cNvPr id="84" name="六边形 83"/>
          <p:cNvSpPr/>
          <p:nvPr/>
        </p:nvSpPr>
        <p:spPr>
          <a:xfrm>
            <a:off x="838994" y="3182073"/>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5" name="TextBox 84"/>
          <p:cNvSpPr txBox="1"/>
          <p:nvPr/>
        </p:nvSpPr>
        <p:spPr>
          <a:xfrm>
            <a:off x="853860" y="3195717"/>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05</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明年目标与计划</a:t>
            </a:r>
          </a:p>
        </p:txBody>
      </p:sp>
      <p:sp>
        <p:nvSpPr>
          <p:cNvPr id="88" name="六边形 87"/>
          <p:cNvSpPr/>
          <p:nvPr/>
        </p:nvSpPr>
        <p:spPr>
          <a:xfrm>
            <a:off x="838994" y="3635531"/>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9" name="TextBox 88"/>
          <p:cNvSpPr txBox="1"/>
          <p:nvPr/>
        </p:nvSpPr>
        <p:spPr>
          <a:xfrm>
            <a:off x="853860" y="3649175"/>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06</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7" name="矩形 4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childTnLst>
                          </p:cTn>
                        </p:par>
                        <p:par>
                          <p:cTn id="23" fill="hold">
                            <p:stCondLst>
                              <p:cond delay="900"/>
                            </p:stCondLst>
                            <p:childTnLst>
                              <p:par>
                                <p:cTn id="24" presetID="22" presetClass="entr" presetSubtype="2" fill="hold" nodeType="after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wipe(right)">
                                      <p:cBhvr>
                                        <p:cTn id="26" dur="500"/>
                                        <p:tgtEl>
                                          <p:spTgt spid="3075"/>
                                        </p:tgtEl>
                                      </p:cBhvr>
                                    </p:animEffect>
                                  </p:childTnLst>
                                </p:cTn>
                              </p:par>
                            </p:childTnLst>
                          </p:cTn>
                        </p:par>
                        <p:par>
                          <p:cTn id="27" fill="hold">
                            <p:stCondLst>
                              <p:cond delay="1400"/>
                            </p:stCondLst>
                            <p:childTnLst>
                              <p:par>
                                <p:cTn id="28" presetID="16" presetClass="entr" presetSubtype="2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childTnLst>
                          </p:cTn>
                        </p:par>
                        <p:par>
                          <p:cTn id="31" fill="hold">
                            <p:stCondLst>
                              <p:cond delay="1900"/>
                            </p:stCondLst>
                            <p:childTnLst>
                              <p:par>
                                <p:cTn id="32" presetID="47"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4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3900"/>
                            </p:stCondLst>
                            <p:childTnLst>
                              <p:par>
                                <p:cTn id="46" presetID="22" presetClass="entr" presetSubtype="8"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4400"/>
                            </p:stCondLst>
                            <p:childTnLst>
                              <p:par>
                                <p:cTn id="50" presetID="22" presetClass="entr" presetSubtype="8"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900"/>
                            </p:stCondLst>
                            <p:childTnLst>
                              <p:par>
                                <p:cTn id="54" presetID="22" presetClass="entr" presetSubtype="8"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wipe(left)">
                                      <p:cBhvr>
                                        <p:cTn id="56" dur="500"/>
                                        <p:tgtEl>
                                          <p:spTgt spid="82"/>
                                        </p:tgtEl>
                                      </p:cBhvr>
                                    </p:animEffect>
                                  </p:childTnLst>
                                </p:cTn>
                              </p:par>
                            </p:childTnLst>
                          </p:cTn>
                        </p:par>
                        <p:par>
                          <p:cTn id="57" fill="hold">
                            <p:stCondLst>
                              <p:cond delay="5400"/>
                            </p:stCondLst>
                            <p:childTnLst>
                              <p:par>
                                <p:cTn id="58" presetID="22" presetClass="entr" presetSubtype="8"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矩形 21_7"/>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矩形 21_8"/>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椭圆 34"/>
          <p:cNvSpPr/>
          <p:nvPr/>
        </p:nvSpPr>
        <p:spPr bwMode="auto">
          <a:xfrm>
            <a:off x="1375353" y="1187378"/>
            <a:ext cx="1292441" cy="1293120"/>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发展趋势</a:t>
            </a:r>
          </a:p>
        </p:txBody>
      </p:sp>
      <p:sp>
        <p:nvSpPr>
          <p:cNvPr id="38" name="椭圆 37"/>
          <p:cNvSpPr/>
          <p:nvPr/>
        </p:nvSpPr>
        <p:spPr bwMode="auto">
          <a:xfrm>
            <a:off x="1371975" y="1252034"/>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9" name="TextBox 38"/>
          <p:cNvSpPr txBox="1"/>
          <p:nvPr/>
        </p:nvSpPr>
        <p:spPr>
          <a:xfrm>
            <a:off x="1428693" y="1272824"/>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1" name="椭圆 40"/>
          <p:cNvSpPr/>
          <p:nvPr/>
        </p:nvSpPr>
        <p:spPr bwMode="auto">
          <a:xfrm>
            <a:off x="6557372" y="2191544"/>
            <a:ext cx="1292441" cy="1293120"/>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mn-lt"/>
                <a:ea typeface="+mn-ea"/>
                <a:cs typeface="+mn-ea"/>
                <a:sym typeface="+mn-lt"/>
              </a:rPr>
              <a:t>消费习惯</a:t>
            </a:r>
          </a:p>
        </p:txBody>
      </p:sp>
      <p:sp>
        <p:nvSpPr>
          <p:cNvPr id="44" name="椭圆 43"/>
          <p:cNvSpPr/>
          <p:nvPr/>
        </p:nvSpPr>
        <p:spPr bwMode="auto">
          <a:xfrm>
            <a:off x="6553994" y="22562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5" name="TextBox 44"/>
          <p:cNvSpPr txBox="1"/>
          <p:nvPr/>
        </p:nvSpPr>
        <p:spPr>
          <a:xfrm>
            <a:off x="6610712" y="22769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7" name="椭圆 46"/>
          <p:cNvSpPr/>
          <p:nvPr/>
        </p:nvSpPr>
        <p:spPr bwMode="auto">
          <a:xfrm>
            <a:off x="994771" y="3258344"/>
            <a:ext cx="1292441" cy="1293120"/>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政策扶持</a:t>
            </a:r>
          </a:p>
        </p:txBody>
      </p:sp>
      <p:sp>
        <p:nvSpPr>
          <p:cNvPr id="50" name="椭圆 49"/>
          <p:cNvSpPr/>
          <p:nvPr/>
        </p:nvSpPr>
        <p:spPr bwMode="auto">
          <a:xfrm>
            <a:off x="991394" y="33230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1" name="TextBox 50"/>
          <p:cNvSpPr txBox="1"/>
          <p:nvPr/>
        </p:nvSpPr>
        <p:spPr>
          <a:xfrm>
            <a:off x="1048112" y="33437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31" name="矩形 3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1" presetClass="entr" presetSubtype="1"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Effect transition="in" filter="wheel(1)">
                                      <p:cBhvr>
                                        <p:cTn id="14" dur="1000"/>
                                        <p:tgtEl>
                                          <p:spTgt spid="35"/>
                                        </p:tgtEl>
                                      </p:cBhvr>
                                    </p:animEffect>
                                  </p:childTnLst>
                                </p:cTn>
                              </p:par>
                            </p:childTnLst>
                          </p:cTn>
                        </p:par>
                        <p:par>
                          <p:cTn id="15" fill="hold">
                            <p:stCondLst>
                              <p:cond delay="1700"/>
                            </p:stCondLst>
                            <p:childTnLst>
                              <p:par>
                                <p:cTn id="16" presetID="31"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90"/>
                                          </p:val>
                                        </p:tav>
                                        <p:tav tm="100000">
                                          <p:val>
                                            <p:fltVal val="0"/>
                                          </p:val>
                                        </p:tav>
                                      </p:tavLst>
                                    </p:anim>
                                    <p:animEffect transition="in" filter="fade">
                                      <p:cBhvr>
                                        <p:cTn id="21" dur="500"/>
                                        <p:tgtEl>
                                          <p:spTgt spid="36"/>
                                        </p:tgtEl>
                                      </p:cBhvr>
                                    </p:animEffect>
                                  </p:childTnLst>
                                </p:cTn>
                              </p:par>
                            </p:childTnLst>
                          </p:cTn>
                        </p:par>
                        <p:par>
                          <p:cTn id="22" fill="hold">
                            <p:stCondLst>
                              <p:cond delay="2200"/>
                            </p:stCondLst>
                            <p:childTnLst>
                              <p:par>
                                <p:cTn id="23" presetID="2" presetClass="entr" presetSubtype="2"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par>
                          <p:cTn id="27" fill="hold">
                            <p:stCondLst>
                              <p:cond delay="27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300"/>
                                        <p:tgtEl>
                                          <p:spTgt spid="40"/>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wheel(1)">
                                      <p:cBhvr>
                                        <p:cTn id="33" dur="1000"/>
                                        <p:tgtEl>
                                          <p:spTgt spid="41"/>
                                        </p:tgtEl>
                                      </p:cBhvr>
                                    </p:animEffect>
                                  </p:childTnLst>
                                </p:cTn>
                              </p:par>
                            </p:childTnLst>
                          </p:cTn>
                        </p:par>
                        <p:par>
                          <p:cTn id="34" fill="hold">
                            <p:stCondLst>
                              <p:cond delay="3900"/>
                            </p:stCondLst>
                            <p:childTnLst>
                              <p:par>
                                <p:cTn id="35" presetID="31"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 calcmode="lin" valueType="num">
                                      <p:cBhvr>
                                        <p:cTn id="39" dur="500" fill="hold"/>
                                        <p:tgtEl>
                                          <p:spTgt spid="42"/>
                                        </p:tgtEl>
                                        <p:attrNameLst>
                                          <p:attrName>style.rotation</p:attrName>
                                        </p:attrNameLst>
                                      </p:cBhvr>
                                      <p:tavLst>
                                        <p:tav tm="0">
                                          <p:val>
                                            <p:fltVal val="90"/>
                                          </p:val>
                                        </p:tav>
                                        <p:tav tm="100000">
                                          <p:val>
                                            <p:fltVal val="0"/>
                                          </p:val>
                                        </p:tav>
                                      </p:tavLst>
                                    </p:anim>
                                    <p:animEffect transition="in" filter="fade">
                                      <p:cBhvr>
                                        <p:cTn id="40" dur="500"/>
                                        <p:tgtEl>
                                          <p:spTgt spid="42"/>
                                        </p:tgtEl>
                                      </p:cBhvr>
                                    </p:animEffect>
                                  </p:childTnLst>
                                </p:cTn>
                              </p:par>
                            </p:childTnLst>
                          </p:cTn>
                        </p:par>
                        <p:par>
                          <p:cTn id="41" fill="hold">
                            <p:stCondLst>
                              <p:cond delay="44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900"/>
                            </p:stCondLst>
                            <p:childTnLst>
                              <p:par>
                                <p:cTn id="47" presetID="22" presetClass="entr" presetSubtype="2"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right)">
                                      <p:cBhvr>
                                        <p:cTn id="49" dur="300"/>
                                        <p:tgtEl>
                                          <p:spTgt spid="4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47"/>
                                        </p:tgtEl>
                                        <p:attrNameLst>
                                          <p:attrName>style.visibility</p:attrName>
                                        </p:attrNameLst>
                                      </p:cBhvr>
                                      <p:to>
                                        <p:strVal val="visible"/>
                                      </p:to>
                                    </p:set>
                                    <p:animEffect transition="in" filter="wheel(1)">
                                      <p:cBhvr>
                                        <p:cTn id="52" dur="1000"/>
                                        <p:tgtEl>
                                          <p:spTgt spid="47"/>
                                        </p:tgtEl>
                                      </p:cBhvr>
                                    </p:animEffect>
                                  </p:childTnLst>
                                </p:cTn>
                              </p:par>
                            </p:childTnLst>
                          </p:cTn>
                        </p:par>
                        <p:par>
                          <p:cTn id="53" fill="hold">
                            <p:stCondLst>
                              <p:cond delay="6100"/>
                            </p:stCondLst>
                            <p:childTnLst>
                              <p:par>
                                <p:cTn id="54" presetID="31"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 calcmode="lin" valueType="num">
                                      <p:cBhvr>
                                        <p:cTn id="58" dur="500" fill="hold"/>
                                        <p:tgtEl>
                                          <p:spTgt spid="48"/>
                                        </p:tgtEl>
                                        <p:attrNameLst>
                                          <p:attrName>style.rotation</p:attrName>
                                        </p:attrNameLst>
                                      </p:cBhvr>
                                      <p:tavLst>
                                        <p:tav tm="0">
                                          <p:val>
                                            <p:fltVal val="90"/>
                                          </p:val>
                                        </p:tav>
                                        <p:tav tm="100000">
                                          <p:val>
                                            <p:fltVal val="0"/>
                                          </p:val>
                                        </p:tav>
                                      </p:tavLst>
                                    </p:anim>
                                    <p:animEffect transition="in" filter="fade">
                                      <p:cBhvr>
                                        <p:cTn id="59" dur="500"/>
                                        <p:tgtEl>
                                          <p:spTgt spid="48"/>
                                        </p:tgtEl>
                                      </p:cBhvr>
                                    </p:animEffect>
                                  </p:childTnLst>
                                </p:cTn>
                              </p:par>
                            </p:childTnLst>
                          </p:cTn>
                        </p:par>
                        <p:par>
                          <p:cTn id="60" fill="hold">
                            <p:stCondLst>
                              <p:cond delay="6600"/>
                            </p:stCondLst>
                            <p:childTnLst>
                              <p:par>
                                <p:cTn id="61" presetID="2" presetClass="entr" presetSubtype="2"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1+#ppt_w/2"/>
                                          </p:val>
                                        </p:tav>
                                        <p:tav tm="100000">
                                          <p:val>
                                            <p:strVal val="#ppt_x"/>
                                          </p:val>
                                        </p:tav>
                                      </p:tavLst>
                                    </p:anim>
                                    <p:anim calcmode="lin" valueType="num">
                                      <p:cBhvr additive="base">
                                        <p:cTn id="64" dur="500" fill="hold"/>
                                        <p:tgtEl>
                                          <p:spTgt spid="32"/>
                                        </p:tgtEl>
                                        <p:attrNameLst>
                                          <p:attrName>ppt_y</p:attrName>
                                        </p:attrNameLst>
                                      </p:cBhvr>
                                      <p:tavLst>
                                        <p:tav tm="0">
                                          <p:val>
                                            <p:strVal val="#ppt_y"/>
                                          </p:val>
                                        </p:tav>
                                        <p:tav tm="100000">
                                          <p:val>
                                            <p:strVal val="#ppt_y"/>
                                          </p:val>
                                        </p:tav>
                                      </p:tavLst>
                                    </p:anim>
                                  </p:childTnLst>
                                </p:cTn>
                              </p:par>
                            </p:childTnLst>
                          </p:cTn>
                        </p:par>
                        <p:par>
                          <p:cTn id="65" fill="hold">
                            <p:stCondLst>
                              <p:cond delay="7100"/>
                            </p:stCondLst>
                            <p:childTnLst>
                              <p:par>
                                <p:cTn id="66" presetID="22" presetClass="entr" presetSubtype="8"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4" name="椭圆 193"/>
          <p:cNvSpPr/>
          <p:nvPr/>
        </p:nvSpPr>
        <p:spPr>
          <a:xfrm>
            <a:off x="2577807" y="3704555"/>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5" name="椭圆 194"/>
          <p:cNvSpPr/>
          <p:nvPr/>
        </p:nvSpPr>
        <p:spPr>
          <a:xfrm>
            <a:off x="3119494" y="2627817"/>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6" name="椭圆 195"/>
          <p:cNvSpPr/>
          <p:nvPr/>
        </p:nvSpPr>
        <p:spPr>
          <a:xfrm>
            <a:off x="6356619" y="2961545"/>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7" name="椭圆 196"/>
          <p:cNvSpPr/>
          <p:nvPr/>
        </p:nvSpPr>
        <p:spPr>
          <a:xfrm>
            <a:off x="5757276" y="1728487"/>
            <a:ext cx="321827" cy="321870"/>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8" name="椭圆 197"/>
          <p:cNvSpPr/>
          <p:nvPr/>
        </p:nvSpPr>
        <p:spPr>
          <a:xfrm>
            <a:off x="3224476" y="1271298"/>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04" name="椭圆 203"/>
          <p:cNvSpPr/>
          <p:nvPr/>
        </p:nvSpPr>
        <p:spPr>
          <a:xfrm>
            <a:off x="4955440" y="972344"/>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 name="矩形 1"/>
          <p:cNvSpPr/>
          <p:nvPr/>
        </p:nvSpPr>
        <p:spPr>
          <a:xfrm>
            <a:off x="1883414" y="1012186"/>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北美市场</a:t>
            </a:r>
            <a:endParaRPr lang="en-US" altLang="zh-CN" sz="1600" noProof="1">
              <a:solidFill>
                <a:schemeClr val="accent3">
                  <a:lumMod val="50000"/>
                </a:schemeClr>
              </a:solidFill>
              <a:latin typeface="+mn-lt"/>
              <a:ea typeface="+mn-ea"/>
              <a:cs typeface="+mn-ea"/>
              <a:sym typeface="+mn-lt"/>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6" name="矩形 205"/>
          <p:cNvSpPr/>
          <p:nvPr/>
        </p:nvSpPr>
        <p:spPr>
          <a:xfrm>
            <a:off x="1593076" y="2324151"/>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欧洲市场</a:t>
            </a:r>
            <a:endParaRPr lang="en-US" altLang="zh-CN" sz="1600" noProof="1">
              <a:solidFill>
                <a:schemeClr val="accent3">
                  <a:lumMod val="50000"/>
                </a:schemeClr>
              </a:solidFill>
              <a:latin typeface="+mn-lt"/>
              <a:ea typeface="+mn-ea"/>
              <a:cs typeface="+mn-ea"/>
              <a:sym typeface="+mn-lt"/>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8" name="矩形 207"/>
          <p:cNvSpPr/>
          <p:nvPr/>
        </p:nvSpPr>
        <p:spPr>
          <a:xfrm>
            <a:off x="1426214" y="3490343"/>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华北市场</a:t>
            </a:r>
            <a:endParaRPr lang="en-US" altLang="zh-CN" sz="1600" noProof="1">
              <a:solidFill>
                <a:schemeClr val="accent3">
                  <a:lumMod val="50000"/>
                </a:schemeClr>
              </a:solidFill>
              <a:latin typeface="+mn-lt"/>
              <a:ea typeface="+mn-ea"/>
              <a:cs typeface="+mn-ea"/>
              <a:sym typeface="+mn-lt"/>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0" name="矩形 209"/>
          <p:cNvSpPr/>
          <p:nvPr/>
        </p:nvSpPr>
        <p:spPr>
          <a:xfrm>
            <a:off x="6249194" y="1476677"/>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西南市场</a:t>
            </a:r>
            <a:endParaRPr lang="en-US" altLang="zh-CN" sz="1600" noProof="1">
              <a:solidFill>
                <a:schemeClr val="accent3">
                  <a:lumMod val="50000"/>
                </a:schemeClr>
              </a:solidFill>
              <a:latin typeface="+mn-lt"/>
              <a:ea typeface="+mn-ea"/>
              <a:cs typeface="+mn-ea"/>
              <a:sym typeface="+mn-lt"/>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2" name="矩形 211"/>
          <p:cNvSpPr/>
          <p:nvPr/>
        </p:nvSpPr>
        <p:spPr>
          <a:xfrm>
            <a:off x="6738235" y="2953544"/>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华南市场</a:t>
            </a:r>
            <a:endParaRPr lang="en-US" altLang="zh-CN" sz="1600" noProof="1">
              <a:solidFill>
                <a:schemeClr val="accent3">
                  <a:lumMod val="50000"/>
                </a:schemeClr>
              </a:solidFill>
              <a:latin typeface="+mn-lt"/>
              <a:ea typeface="+mn-ea"/>
              <a:cs typeface="+mn-ea"/>
              <a:sym typeface="+mn-lt"/>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2" fill="hold" grpId="0" nodeType="withEffect">
                                  <p:stCondLst>
                                    <p:cond delay="800"/>
                                  </p:stCondLst>
                                  <p:childTnLst>
                                    <p:set>
                                      <p:cBhvr>
                                        <p:cTn id="13" dur="1" fill="hold">
                                          <p:stCondLst>
                                            <p:cond delay="0"/>
                                          </p:stCondLst>
                                        </p:cTn>
                                        <p:tgtEl>
                                          <p:spTgt spid="185"/>
                                        </p:tgtEl>
                                        <p:attrNameLst>
                                          <p:attrName>style.visibility</p:attrName>
                                        </p:attrNameLst>
                                      </p:cBhvr>
                                      <p:to>
                                        <p:strVal val="visible"/>
                                      </p:to>
                                    </p:set>
                                    <p:animEffect transition="in" filter="wipe(right)">
                                      <p:cBhvr>
                                        <p:cTn id="14" dur="500"/>
                                        <p:tgtEl>
                                          <p:spTgt spid="185"/>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186"/>
                                        </p:tgtEl>
                                        <p:attrNameLst>
                                          <p:attrName>style.visibility</p:attrName>
                                        </p:attrNameLst>
                                      </p:cBhvr>
                                      <p:to>
                                        <p:strVal val="visible"/>
                                      </p:to>
                                    </p:set>
                                    <p:animEffect transition="in" filter="wipe(left)">
                                      <p:cBhvr>
                                        <p:cTn id="17" dur="500"/>
                                        <p:tgtEl>
                                          <p:spTgt spid="186"/>
                                        </p:tgtEl>
                                      </p:cBhvr>
                                    </p:animEffect>
                                  </p:childTnLst>
                                </p:cTn>
                              </p:par>
                              <p:par>
                                <p:cTn id="18" presetID="22" presetClass="entr" presetSubtype="8" fill="hold" grpId="0" nodeType="withEffect">
                                  <p:stCondLst>
                                    <p:cond delay="1300"/>
                                  </p:stCondLst>
                                  <p:childTnLst>
                                    <p:set>
                                      <p:cBhvr>
                                        <p:cTn id="19" dur="1" fill="hold">
                                          <p:stCondLst>
                                            <p:cond delay="0"/>
                                          </p:stCondLst>
                                        </p:cTn>
                                        <p:tgtEl>
                                          <p:spTgt spid="189"/>
                                        </p:tgtEl>
                                        <p:attrNameLst>
                                          <p:attrName>style.visibility</p:attrName>
                                        </p:attrNameLst>
                                      </p:cBhvr>
                                      <p:to>
                                        <p:strVal val="visible"/>
                                      </p:to>
                                    </p:set>
                                    <p:animEffect transition="in" filter="wipe(left)">
                                      <p:cBhvr>
                                        <p:cTn id="20" dur="500"/>
                                        <p:tgtEl>
                                          <p:spTgt spid="189"/>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8"/>
                                        </p:tgtEl>
                                        <p:attrNameLst>
                                          <p:attrName>style.visibility</p:attrName>
                                        </p:attrNameLst>
                                      </p:cBhvr>
                                      <p:to>
                                        <p:strVal val="visible"/>
                                      </p:to>
                                    </p:set>
                                    <p:animEffect transition="in" filter="wipe(down)">
                                      <p:cBhvr>
                                        <p:cTn id="23" dur="500"/>
                                        <p:tgtEl>
                                          <p:spTgt spid="188"/>
                                        </p:tgtEl>
                                      </p:cBhvr>
                                    </p:animEffect>
                                  </p:childTnLst>
                                </p:cTn>
                              </p:par>
                              <p:par>
                                <p:cTn id="24" presetID="22" presetClass="entr" presetSubtype="2" fill="hold" grpId="0" nodeType="withEffect">
                                  <p:stCondLst>
                                    <p:cond delay="1200"/>
                                  </p:stCondLst>
                                  <p:childTnLst>
                                    <p:set>
                                      <p:cBhvr>
                                        <p:cTn id="25" dur="1" fill="hold">
                                          <p:stCondLst>
                                            <p:cond delay="0"/>
                                          </p:stCondLst>
                                        </p:cTn>
                                        <p:tgtEl>
                                          <p:spTgt spid="191"/>
                                        </p:tgtEl>
                                        <p:attrNameLst>
                                          <p:attrName>style.visibility</p:attrName>
                                        </p:attrNameLst>
                                      </p:cBhvr>
                                      <p:to>
                                        <p:strVal val="visible"/>
                                      </p:to>
                                    </p:set>
                                    <p:animEffect transition="in" filter="wipe(right)">
                                      <p:cBhvr>
                                        <p:cTn id="26" dur="500"/>
                                        <p:tgtEl>
                                          <p:spTgt spid="191"/>
                                        </p:tgtEl>
                                      </p:cBhvr>
                                    </p:animEffect>
                                  </p:childTnLst>
                                </p:cTn>
                              </p:par>
                              <p:par>
                                <p:cTn id="27" presetID="22" presetClass="entr" presetSubtype="4" fill="hold" grpId="0" nodeType="withEffect">
                                  <p:stCondLst>
                                    <p:cond delay="1400"/>
                                  </p:stCondLst>
                                  <p:childTnLst>
                                    <p:set>
                                      <p:cBhvr>
                                        <p:cTn id="28" dur="1" fill="hold">
                                          <p:stCondLst>
                                            <p:cond delay="0"/>
                                          </p:stCondLst>
                                        </p:cTn>
                                        <p:tgtEl>
                                          <p:spTgt spid="192"/>
                                        </p:tgtEl>
                                        <p:attrNameLst>
                                          <p:attrName>style.visibility</p:attrName>
                                        </p:attrNameLst>
                                      </p:cBhvr>
                                      <p:to>
                                        <p:strVal val="visible"/>
                                      </p:to>
                                    </p:set>
                                    <p:animEffect transition="in" filter="wipe(down)">
                                      <p:cBhvr>
                                        <p:cTn id="29" dur="500"/>
                                        <p:tgtEl>
                                          <p:spTgt spid="192"/>
                                        </p:tgtEl>
                                      </p:cBhvr>
                                    </p:animEffect>
                                  </p:childTnLst>
                                </p:cTn>
                              </p:par>
                              <p:par>
                                <p:cTn id="30" presetID="22" presetClass="entr" presetSubtype="8" fill="hold" grpId="0" nodeType="withEffect">
                                  <p:stCondLst>
                                    <p:cond delay="1700"/>
                                  </p:stCondLst>
                                  <p:childTnLst>
                                    <p:set>
                                      <p:cBhvr>
                                        <p:cTn id="31" dur="1" fill="hold">
                                          <p:stCondLst>
                                            <p:cond delay="0"/>
                                          </p:stCondLst>
                                        </p:cTn>
                                        <p:tgtEl>
                                          <p:spTgt spid="187"/>
                                        </p:tgtEl>
                                        <p:attrNameLst>
                                          <p:attrName>style.visibility</p:attrName>
                                        </p:attrNameLst>
                                      </p:cBhvr>
                                      <p:to>
                                        <p:strVal val="visible"/>
                                      </p:to>
                                    </p:set>
                                    <p:animEffect transition="in" filter="wipe(left)">
                                      <p:cBhvr>
                                        <p:cTn id="32" dur="500"/>
                                        <p:tgtEl>
                                          <p:spTgt spid="187"/>
                                        </p:tgtEl>
                                      </p:cBhvr>
                                    </p:animEffect>
                                  </p:childTnLst>
                                </p:cTn>
                              </p:par>
                              <p:par>
                                <p:cTn id="33" presetID="22" presetClass="entr" presetSubtype="4" fill="hold" grpId="0" nodeType="withEffect">
                                  <p:stCondLst>
                                    <p:cond delay="1800"/>
                                  </p:stCondLst>
                                  <p:childTnLst>
                                    <p:set>
                                      <p:cBhvr>
                                        <p:cTn id="34" dur="1" fill="hold">
                                          <p:stCondLst>
                                            <p:cond delay="0"/>
                                          </p:stCondLst>
                                        </p:cTn>
                                        <p:tgtEl>
                                          <p:spTgt spid="193"/>
                                        </p:tgtEl>
                                        <p:attrNameLst>
                                          <p:attrName>style.visibility</p:attrName>
                                        </p:attrNameLst>
                                      </p:cBhvr>
                                      <p:to>
                                        <p:strVal val="visible"/>
                                      </p:to>
                                    </p:set>
                                    <p:animEffect transition="in" filter="wipe(down)">
                                      <p:cBhvr>
                                        <p:cTn id="35" dur="500"/>
                                        <p:tgtEl>
                                          <p:spTgt spid="193"/>
                                        </p:tgtEl>
                                      </p:cBhvr>
                                    </p:animEffect>
                                  </p:childTnLst>
                                </p:cTn>
                              </p:par>
                              <p:par>
                                <p:cTn id="36" presetID="22" presetClass="entr" presetSubtype="2" fill="hold" grpId="0" nodeType="withEffect">
                                  <p:stCondLst>
                                    <p:cond delay="2000"/>
                                  </p:stCondLst>
                                  <p:childTnLst>
                                    <p:set>
                                      <p:cBhvr>
                                        <p:cTn id="37" dur="1" fill="hold">
                                          <p:stCondLst>
                                            <p:cond delay="0"/>
                                          </p:stCondLst>
                                        </p:cTn>
                                        <p:tgtEl>
                                          <p:spTgt spid="190"/>
                                        </p:tgtEl>
                                        <p:attrNameLst>
                                          <p:attrName>style.visibility</p:attrName>
                                        </p:attrNameLst>
                                      </p:cBhvr>
                                      <p:to>
                                        <p:strVal val="visible"/>
                                      </p:to>
                                    </p:set>
                                    <p:animEffect transition="in" filter="wipe(right)">
                                      <p:cBhvr>
                                        <p:cTn id="38" dur="500"/>
                                        <p:tgtEl>
                                          <p:spTgt spid="19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94"/>
                                        </p:tgtEl>
                                        <p:attrNameLst>
                                          <p:attrName>style.visibility</p:attrName>
                                        </p:attrNameLst>
                                      </p:cBhvr>
                                      <p:to>
                                        <p:strVal val="visible"/>
                                      </p:to>
                                    </p:set>
                                    <p:anim calcmode="lin" valueType="num">
                                      <p:cBhvr>
                                        <p:cTn id="41" dur="500" fill="hold"/>
                                        <p:tgtEl>
                                          <p:spTgt spid="194"/>
                                        </p:tgtEl>
                                        <p:attrNameLst>
                                          <p:attrName>ppt_w</p:attrName>
                                        </p:attrNameLst>
                                      </p:cBhvr>
                                      <p:tavLst>
                                        <p:tav tm="0">
                                          <p:val>
                                            <p:fltVal val="0"/>
                                          </p:val>
                                        </p:tav>
                                        <p:tav tm="100000">
                                          <p:val>
                                            <p:strVal val="#ppt_w"/>
                                          </p:val>
                                        </p:tav>
                                      </p:tavLst>
                                    </p:anim>
                                    <p:anim calcmode="lin" valueType="num">
                                      <p:cBhvr>
                                        <p:cTn id="42" dur="500" fill="hold"/>
                                        <p:tgtEl>
                                          <p:spTgt spid="194"/>
                                        </p:tgtEl>
                                        <p:attrNameLst>
                                          <p:attrName>ppt_h</p:attrName>
                                        </p:attrNameLst>
                                      </p:cBhvr>
                                      <p:tavLst>
                                        <p:tav tm="0">
                                          <p:val>
                                            <p:fltVal val="0"/>
                                          </p:val>
                                        </p:tav>
                                        <p:tav tm="100000">
                                          <p:val>
                                            <p:strVal val="#ppt_h"/>
                                          </p:val>
                                        </p:tav>
                                      </p:tavLst>
                                    </p:anim>
                                    <p:animEffect transition="in" filter="fade">
                                      <p:cBhvr>
                                        <p:cTn id="43" dur="500"/>
                                        <p:tgtEl>
                                          <p:spTgt spid="194"/>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196"/>
                                        </p:tgtEl>
                                        <p:attrNameLst>
                                          <p:attrName>style.visibility</p:attrName>
                                        </p:attrNameLst>
                                      </p:cBhvr>
                                      <p:to>
                                        <p:strVal val="visible"/>
                                      </p:to>
                                    </p:set>
                                    <p:anim calcmode="lin" valueType="num">
                                      <p:cBhvr>
                                        <p:cTn id="46" dur="500" fill="hold"/>
                                        <p:tgtEl>
                                          <p:spTgt spid="196"/>
                                        </p:tgtEl>
                                        <p:attrNameLst>
                                          <p:attrName>ppt_w</p:attrName>
                                        </p:attrNameLst>
                                      </p:cBhvr>
                                      <p:tavLst>
                                        <p:tav tm="0">
                                          <p:val>
                                            <p:fltVal val="0"/>
                                          </p:val>
                                        </p:tav>
                                        <p:tav tm="100000">
                                          <p:val>
                                            <p:strVal val="#ppt_w"/>
                                          </p:val>
                                        </p:tav>
                                      </p:tavLst>
                                    </p:anim>
                                    <p:anim calcmode="lin" valueType="num">
                                      <p:cBhvr>
                                        <p:cTn id="47" dur="500" fill="hold"/>
                                        <p:tgtEl>
                                          <p:spTgt spid="196"/>
                                        </p:tgtEl>
                                        <p:attrNameLst>
                                          <p:attrName>ppt_h</p:attrName>
                                        </p:attrNameLst>
                                      </p:cBhvr>
                                      <p:tavLst>
                                        <p:tav tm="0">
                                          <p:val>
                                            <p:fltVal val="0"/>
                                          </p:val>
                                        </p:tav>
                                        <p:tav tm="100000">
                                          <p:val>
                                            <p:strVal val="#ppt_h"/>
                                          </p:val>
                                        </p:tav>
                                      </p:tavLst>
                                    </p:anim>
                                    <p:animEffect transition="in" filter="fade">
                                      <p:cBhvr>
                                        <p:cTn id="48" dur="500"/>
                                        <p:tgtEl>
                                          <p:spTgt spid="196"/>
                                        </p:tgtEl>
                                      </p:cBhvr>
                                    </p:animEffect>
                                  </p:childTnLst>
                                </p:cTn>
                              </p:par>
                              <p:par>
                                <p:cTn id="49" presetID="53" presetClass="entr" presetSubtype="16" fill="hold" grpId="0" nodeType="withEffect">
                                  <p:stCondLst>
                                    <p:cond delay="1900"/>
                                  </p:stCondLst>
                                  <p:childTnLst>
                                    <p:set>
                                      <p:cBhvr>
                                        <p:cTn id="50" dur="1" fill="hold">
                                          <p:stCondLst>
                                            <p:cond delay="0"/>
                                          </p:stCondLst>
                                        </p:cTn>
                                        <p:tgtEl>
                                          <p:spTgt spid="197"/>
                                        </p:tgtEl>
                                        <p:attrNameLst>
                                          <p:attrName>style.visibility</p:attrName>
                                        </p:attrNameLst>
                                      </p:cBhvr>
                                      <p:to>
                                        <p:strVal val="visible"/>
                                      </p:to>
                                    </p:set>
                                    <p:anim calcmode="lin" valueType="num">
                                      <p:cBhvr>
                                        <p:cTn id="51" dur="500" fill="hold"/>
                                        <p:tgtEl>
                                          <p:spTgt spid="197"/>
                                        </p:tgtEl>
                                        <p:attrNameLst>
                                          <p:attrName>ppt_w</p:attrName>
                                        </p:attrNameLst>
                                      </p:cBhvr>
                                      <p:tavLst>
                                        <p:tav tm="0">
                                          <p:val>
                                            <p:fltVal val="0"/>
                                          </p:val>
                                        </p:tav>
                                        <p:tav tm="100000">
                                          <p:val>
                                            <p:strVal val="#ppt_w"/>
                                          </p:val>
                                        </p:tav>
                                      </p:tavLst>
                                    </p:anim>
                                    <p:anim calcmode="lin" valueType="num">
                                      <p:cBhvr>
                                        <p:cTn id="52" dur="500" fill="hold"/>
                                        <p:tgtEl>
                                          <p:spTgt spid="197"/>
                                        </p:tgtEl>
                                        <p:attrNameLst>
                                          <p:attrName>ppt_h</p:attrName>
                                        </p:attrNameLst>
                                      </p:cBhvr>
                                      <p:tavLst>
                                        <p:tav tm="0">
                                          <p:val>
                                            <p:fltVal val="0"/>
                                          </p:val>
                                        </p:tav>
                                        <p:tav tm="100000">
                                          <p:val>
                                            <p:strVal val="#ppt_h"/>
                                          </p:val>
                                        </p:tav>
                                      </p:tavLst>
                                    </p:anim>
                                    <p:animEffect transition="in" filter="fade">
                                      <p:cBhvr>
                                        <p:cTn id="53" dur="500"/>
                                        <p:tgtEl>
                                          <p:spTgt spid="197"/>
                                        </p:tgtEl>
                                      </p:cBhvr>
                                    </p:animEffect>
                                  </p:childTnLst>
                                </p:cTn>
                              </p:par>
                              <p:par>
                                <p:cTn id="54" presetID="53" presetClass="entr" presetSubtype="16" fill="hold" grpId="0" nodeType="withEffect">
                                  <p:stCondLst>
                                    <p:cond delay="1400"/>
                                  </p:stCondLst>
                                  <p:childTnLst>
                                    <p:set>
                                      <p:cBhvr>
                                        <p:cTn id="55" dur="1" fill="hold">
                                          <p:stCondLst>
                                            <p:cond delay="0"/>
                                          </p:stCondLst>
                                        </p:cTn>
                                        <p:tgtEl>
                                          <p:spTgt spid="195"/>
                                        </p:tgtEl>
                                        <p:attrNameLst>
                                          <p:attrName>style.visibility</p:attrName>
                                        </p:attrNameLst>
                                      </p:cBhvr>
                                      <p:to>
                                        <p:strVal val="visible"/>
                                      </p:to>
                                    </p:set>
                                    <p:anim calcmode="lin" valueType="num">
                                      <p:cBhvr>
                                        <p:cTn id="56" dur="500" fill="hold"/>
                                        <p:tgtEl>
                                          <p:spTgt spid="195"/>
                                        </p:tgtEl>
                                        <p:attrNameLst>
                                          <p:attrName>ppt_w</p:attrName>
                                        </p:attrNameLst>
                                      </p:cBhvr>
                                      <p:tavLst>
                                        <p:tav tm="0">
                                          <p:val>
                                            <p:fltVal val="0"/>
                                          </p:val>
                                        </p:tav>
                                        <p:tav tm="100000">
                                          <p:val>
                                            <p:strVal val="#ppt_w"/>
                                          </p:val>
                                        </p:tav>
                                      </p:tavLst>
                                    </p:anim>
                                    <p:anim calcmode="lin" valueType="num">
                                      <p:cBhvr>
                                        <p:cTn id="57" dur="500" fill="hold"/>
                                        <p:tgtEl>
                                          <p:spTgt spid="195"/>
                                        </p:tgtEl>
                                        <p:attrNameLst>
                                          <p:attrName>ppt_h</p:attrName>
                                        </p:attrNameLst>
                                      </p:cBhvr>
                                      <p:tavLst>
                                        <p:tav tm="0">
                                          <p:val>
                                            <p:fltVal val="0"/>
                                          </p:val>
                                        </p:tav>
                                        <p:tav tm="100000">
                                          <p:val>
                                            <p:strVal val="#ppt_h"/>
                                          </p:val>
                                        </p:tav>
                                      </p:tavLst>
                                    </p:anim>
                                    <p:animEffect transition="in" filter="fade">
                                      <p:cBhvr>
                                        <p:cTn id="58" dur="500"/>
                                        <p:tgtEl>
                                          <p:spTgt spid="195"/>
                                        </p:tgtEl>
                                      </p:cBhvr>
                                    </p:animEffect>
                                  </p:childTnLst>
                                </p:cTn>
                              </p:par>
                              <p:par>
                                <p:cTn id="59" presetID="53" presetClass="entr" presetSubtype="16" fill="hold" grpId="0" nodeType="withEffect">
                                  <p:stCondLst>
                                    <p:cond delay="2200"/>
                                  </p:stCondLst>
                                  <p:childTnLst>
                                    <p:set>
                                      <p:cBhvr>
                                        <p:cTn id="60" dur="1" fill="hold">
                                          <p:stCondLst>
                                            <p:cond delay="0"/>
                                          </p:stCondLst>
                                        </p:cTn>
                                        <p:tgtEl>
                                          <p:spTgt spid="198"/>
                                        </p:tgtEl>
                                        <p:attrNameLst>
                                          <p:attrName>style.visibility</p:attrName>
                                        </p:attrNameLst>
                                      </p:cBhvr>
                                      <p:to>
                                        <p:strVal val="visible"/>
                                      </p:to>
                                    </p:set>
                                    <p:anim calcmode="lin" valueType="num">
                                      <p:cBhvr>
                                        <p:cTn id="61" dur="500" fill="hold"/>
                                        <p:tgtEl>
                                          <p:spTgt spid="198"/>
                                        </p:tgtEl>
                                        <p:attrNameLst>
                                          <p:attrName>ppt_w</p:attrName>
                                        </p:attrNameLst>
                                      </p:cBhvr>
                                      <p:tavLst>
                                        <p:tav tm="0">
                                          <p:val>
                                            <p:fltVal val="0"/>
                                          </p:val>
                                        </p:tav>
                                        <p:tav tm="100000">
                                          <p:val>
                                            <p:strVal val="#ppt_w"/>
                                          </p:val>
                                        </p:tav>
                                      </p:tavLst>
                                    </p:anim>
                                    <p:anim calcmode="lin" valueType="num">
                                      <p:cBhvr>
                                        <p:cTn id="62" dur="500" fill="hold"/>
                                        <p:tgtEl>
                                          <p:spTgt spid="198"/>
                                        </p:tgtEl>
                                        <p:attrNameLst>
                                          <p:attrName>ppt_h</p:attrName>
                                        </p:attrNameLst>
                                      </p:cBhvr>
                                      <p:tavLst>
                                        <p:tav tm="0">
                                          <p:val>
                                            <p:fltVal val="0"/>
                                          </p:val>
                                        </p:tav>
                                        <p:tav tm="100000">
                                          <p:val>
                                            <p:strVal val="#ppt_h"/>
                                          </p:val>
                                        </p:tav>
                                      </p:tavLst>
                                    </p:anim>
                                    <p:animEffect transition="in" filter="fade">
                                      <p:cBhvr>
                                        <p:cTn id="63" dur="500"/>
                                        <p:tgtEl>
                                          <p:spTgt spid="198"/>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204"/>
                                        </p:tgtEl>
                                        <p:attrNameLst>
                                          <p:attrName>style.visibility</p:attrName>
                                        </p:attrNameLst>
                                      </p:cBhvr>
                                      <p:to>
                                        <p:strVal val="visible"/>
                                      </p:to>
                                    </p:set>
                                    <p:anim calcmode="lin" valueType="num">
                                      <p:cBhvr>
                                        <p:cTn id="66" dur="500" fill="hold"/>
                                        <p:tgtEl>
                                          <p:spTgt spid="204"/>
                                        </p:tgtEl>
                                        <p:attrNameLst>
                                          <p:attrName>ppt_w</p:attrName>
                                        </p:attrNameLst>
                                      </p:cBhvr>
                                      <p:tavLst>
                                        <p:tav tm="0">
                                          <p:val>
                                            <p:fltVal val="0"/>
                                          </p:val>
                                        </p:tav>
                                        <p:tav tm="100000">
                                          <p:val>
                                            <p:strVal val="#ppt_w"/>
                                          </p:val>
                                        </p:tav>
                                      </p:tavLst>
                                    </p:anim>
                                    <p:anim calcmode="lin" valueType="num">
                                      <p:cBhvr>
                                        <p:cTn id="67" dur="500" fill="hold"/>
                                        <p:tgtEl>
                                          <p:spTgt spid="204"/>
                                        </p:tgtEl>
                                        <p:attrNameLst>
                                          <p:attrName>ppt_h</p:attrName>
                                        </p:attrNameLst>
                                      </p:cBhvr>
                                      <p:tavLst>
                                        <p:tav tm="0">
                                          <p:val>
                                            <p:fltVal val="0"/>
                                          </p:val>
                                        </p:tav>
                                        <p:tav tm="100000">
                                          <p:val>
                                            <p:strVal val="#ppt_h"/>
                                          </p:val>
                                        </p:tav>
                                      </p:tavLst>
                                    </p:anim>
                                    <p:animEffect transition="in" filter="fade">
                                      <p:cBhvr>
                                        <p:cTn id="68" dur="500"/>
                                        <p:tgtEl>
                                          <p:spTgt spid="204"/>
                                        </p:tgtEl>
                                      </p:cBhvr>
                                    </p:animEffect>
                                  </p:childTnLst>
                                </p:cTn>
                              </p:par>
                            </p:childTnLst>
                          </p:cTn>
                        </p:par>
                        <p:par>
                          <p:cTn id="69" fill="hold">
                            <p:stCondLst>
                              <p:cond delay="3200"/>
                            </p:stCondLst>
                            <p:childTnLst>
                              <p:par>
                                <p:cTn id="70" presetID="2" presetClass="entr" presetSubtype="8"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0-#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par>
                                <p:cTn id="74" presetID="16" presetClass="entr" presetSubtype="21" fill="hold" grpId="0" nodeType="withEffect">
                                  <p:stCondLst>
                                    <p:cond delay="0"/>
                                  </p:stCondLst>
                                  <p:childTnLst>
                                    <p:set>
                                      <p:cBhvr>
                                        <p:cTn id="75" dur="1" fill="hold">
                                          <p:stCondLst>
                                            <p:cond delay="0"/>
                                          </p:stCondLst>
                                        </p:cTn>
                                        <p:tgtEl>
                                          <p:spTgt spid="205"/>
                                        </p:tgtEl>
                                        <p:attrNameLst>
                                          <p:attrName>style.visibility</p:attrName>
                                        </p:attrNameLst>
                                      </p:cBhvr>
                                      <p:to>
                                        <p:strVal val="visible"/>
                                      </p:to>
                                    </p:set>
                                    <p:animEffect transition="in" filter="barn(inVertical)">
                                      <p:cBhvr>
                                        <p:cTn id="76" dur="500"/>
                                        <p:tgtEl>
                                          <p:spTgt spid="205"/>
                                        </p:tgtEl>
                                      </p:cBhvr>
                                    </p:animEffect>
                                  </p:childTnLst>
                                </p:cTn>
                              </p:par>
                              <p:par>
                                <p:cTn id="77" presetID="2" presetClass="entr" presetSubtype="8" fill="hold" grpId="0" nodeType="withEffect">
                                  <p:stCondLst>
                                    <p:cond delay="0"/>
                                  </p:stCondLst>
                                  <p:childTnLst>
                                    <p:set>
                                      <p:cBhvr>
                                        <p:cTn id="78" dur="1" fill="hold">
                                          <p:stCondLst>
                                            <p:cond delay="0"/>
                                          </p:stCondLst>
                                        </p:cTn>
                                        <p:tgtEl>
                                          <p:spTgt spid="206"/>
                                        </p:tgtEl>
                                        <p:attrNameLst>
                                          <p:attrName>style.visibility</p:attrName>
                                        </p:attrNameLst>
                                      </p:cBhvr>
                                      <p:to>
                                        <p:strVal val="visible"/>
                                      </p:to>
                                    </p:set>
                                    <p:anim calcmode="lin" valueType="num">
                                      <p:cBhvr additive="base">
                                        <p:cTn id="79" dur="500" fill="hold"/>
                                        <p:tgtEl>
                                          <p:spTgt spid="206"/>
                                        </p:tgtEl>
                                        <p:attrNameLst>
                                          <p:attrName>ppt_x</p:attrName>
                                        </p:attrNameLst>
                                      </p:cBhvr>
                                      <p:tavLst>
                                        <p:tav tm="0">
                                          <p:val>
                                            <p:strVal val="0-#ppt_w/2"/>
                                          </p:val>
                                        </p:tav>
                                        <p:tav tm="100000">
                                          <p:val>
                                            <p:strVal val="#ppt_x"/>
                                          </p:val>
                                        </p:tav>
                                      </p:tavLst>
                                    </p:anim>
                                    <p:anim calcmode="lin" valueType="num">
                                      <p:cBhvr additive="base">
                                        <p:cTn id="80" dur="500" fill="hold"/>
                                        <p:tgtEl>
                                          <p:spTgt spid="206"/>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7"/>
                                        </p:tgtEl>
                                        <p:attrNameLst>
                                          <p:attrName>style.visibility</p:attrName>
                                        </p:attrNameLst>
                                      </p:cBhvr>
                                      <p:to>
                                        <p:strVal val="visible"/>
                                      </p:to>
                                    </p:set>
                                    <p:animEffect transition="in" filter="barn(inVertical)">
                                      <p:cBhvr>
                                        <p:cTn id="83" dur="500"/>
                                        <p:tgtEl>
                                          <p:spTgt spid="207"/>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08"/>
                                        </p:tgtEl>
                                        <p:attrNameLst>
                                          <p:attrName>style.visibility</p:attrName>
                                        </p:attrNameLst>
                                      </p:cBhvr>
                                      <p:to>
                                        <p:strVal val="visible"/>
                                      </p:to>
                                    </p:set>
                                    <p:anim calcmode="lin" valueType="num">
                                      <p:cBhvr additive="base">
                                        <p:cTn id="86" dur="500" fill="hold"/>
                                        <p:tgtEl>
                                          <p:spTgt spid="208"/>
                                        </p:tgtEl>
                                        <p:attrNameLst>
                                          <p:attrName>ppt_x</p:attrName>
                                        </p:attrNameLst>
                                      </p:cBhvr>
                                      <p:tavLst>
                                        <p:tav tm="0">
                                          <p:val>
                                            <p:strVal val="0-#ppt_w/2"/>
                                          </p:val>
                                        </p:tav>
                                        <p:tav tm="100000">
                                          <p:val>
                                            <p:strVal val="#ppt_x"/>
                                          </p:val>
                                        </p:tav>
                                      </p:tavLst>
                                    </p:anim>
                                    <p:anim calcmode="lin" valueType="num">
                                      <p:cBhvr additive="base">
                                        <p:cTn id="87" dur="500" fill="hold"/>
                                        <p:tgtEl>
                                          <p:spTgt spid="208"/>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barn(inVertical)">
                                      <p:cBhvr>
                                        <p:cTn id="90" dur="500"/>
                                        <p:tgtEl>
                                          <p:spTgt spid="209"/>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 calcmode="lin" valueType="num">
                                      <p:cBhvr additive="base">
                                        <p:cTn id="93" dur="500" fill="hold"/>
                                        <p:tgtEl>
                                          <p:spTgt spid="210"/>
                                        </p:tgtEl>
                                        <p:attrNameLst>
                                          <p:attrName>ppt_x</p:attrName>
                                        </p:attrNameLst>
                                      </p:cBhvr>
                                      <p:tavLst>
                                        <p:tav tm="0">
                                          <p:val>
                                            <p:strVal val="0-#ppt_w/2"/>
                                          </p:val>
                                        </p:tav>
                                        <p:tav tm="100000">
                                          <p:val>
                                            <p:strVal val="#ppt_x"/>
                                          </p:val>
                                        </p:tav>
                                      </p:tavLst>
                                    </p:anim>
                                    <p:anim calcmode="lin" valueType="num">
                                      <p:cBhvr additive="base">
                                        <p:cTn id="94" dur="500" fill="hold"/>
                                        <p:tgtEl>
                                          <p:spTgt spid="210"/>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11"/>
                                        </p:tgtEl>
                                        <p:attrNameLst>
                                          <p:attrName>style.visibility</p:attrName>
                                        </p:attrNameLst>
                                      </p:cBhvr>
                                      <p:to>
                                        <p:strVal val="visible"/>
                                      </p:to>
                                    </p:set>
                                    <p:animEffect transition="in" filter="barn(inVertical)">
                                      <p:cBhvr>
                                        <p:cTn id="97" dur="500"/>
                                        <p:tgtEl>
                                          <p:spTgt spid="211"/>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212"/>
                                        </p:tgtEl>
                                        <p:attrNameLst>
                                          <p:attrName>style.visibility</p:attrName>
                                        </p:attrNameLst>
                                      </p:cBhvr>
                                      <p:to>
                                        <p:strVal val="visible"/>
                                      </p:to>
                                    </p:set>
                                    <p:anim calcmode="lin" valueType="num">
                                      <p:cBhvr additive="base">
                                        <p:cTn id="100" dur="500" fill="hold"/>
                                        <p:tgtEl>
                                          <p:spTgt spid="212"/>
                                        </p:tgtEl>
                                        <p:attrNameLst>
                                          <p:attrName>ppt_x</p:attrName>
                                        </p:attrNameLst>
                                      </p:cBhvr>
                                      <p:tavLst>
                                        <p:tav tm="0">
                                          <p:val>
                                            <p:strVal val="0-#ppt_w/2"/>
                                          </p:val>
                                        </p:tav>
                                        <p:tav tm="100000">
                                          <p:val>
                                            <p:strVal val="#ppt_x"/>
                                          </p:val>
                                        </p:tav>
                                      </p:tavLst>
                                    </p:anim>
                                    <p:anim calcmode="lin" valueType="num">
                                      <p:cBhvr additive="base">
                                        <p:cTn id="101" dur="500" fill="hold"/>
                                        <p:tgtEl>
                                          <p:spTgt spid="212"/>
                                        </p:tgtEl>
                                        <p:attrNameLst>
                                          <p:attrName>ppt_y</p:attrName>
                                        </p:attrNameLst>
                                      </p:cBhvr>
                                      <p:tavLst>
                                        <p:tav tm="0">
                                          <p:val>
                                            <p:strVal val="#ppt_y"/>
                                          </p:val>
                                        </p:tav>
                                        <p:tav tm="100000">
                                          <p:val>
                                            <p:strVal val="#ppt_y"/>
                                          </p:val>
                                        </p:tav>
                                      </p:tavLst>
                                    </p:anim>
                                  </p:childTnLst>
                                </p:cTn>
                              </p:par>
                              <p:par>
                                <p:cTn id="102" presetID="16" presetClass="entr" presetSubtype="21" fill="hold" grpId="0" nodeType="withEffect">
                                  <p:stCondLst>
                                    <p:cond delay="0"/>
                                  </p:stCondLst>
                                  <p:childTnLst>
                                    <p:set>
                                      <p:cBhvr>
                                        <p:cTn id="103" dur="1" fill="hold">
                                          <p:stCondLst>
                                            <p:cond delay="0"/>
                                          </p:stCondLst>
                                        </p:cTn>
                                        <p:tgtEl>
                                          <p:spTgt spid="213"/>
                                        </p:tgtEl>
                                        <p:attrNameLst>
                                          <p:attrName>style.visibility</p:attrName>
                                        </p:attrNameLst>
                                      </p:cBhvr>
                                      <p:to>
                                        <p:strVal val="visible"/>
                                      </p:to>
                                    </p:set>
                                    <p:animEffect transition="in" filter="barn(inVertical)">
                                      <p:cBhvr>
                                        <p:cTn id="10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7" name="Freeform 53"/>
          <p:cNvSpPr>
            <a:spLocks noChangeAspect="1"/>
          </p:cNvSpPr>
          <p:nvPr/>
        </p:nvSpPr>
        <p:spPr bwMode="gray">
          <a:xfrm>
            <a:off x="5887440" y="3539849"/>
            <a:ext cx="52638" cy="54845"/>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 name="Freeform 54"/>
          <p:cNvSpPr>
            <a:spLocks noChangeAspect="1"/>
          </p:cNvSpPr>
          <p:nvPr/>
        </p:nvSpPr>
        <p:spPr bwMode="gray">
          <a:xfrm>
            <a:off x="5430803" y="3069203"/>
            <a:ext cx="584285" cy="442586"/>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 name="Freeform 55"/>
          <p:cNvSpPr>
            <a:spLocks noChangeAspect="1"/>
          </p:cNvSpPr>
          <p:nvPr/>
        </p:nvSpPr>
        <p:spPr bwMode="gray">
          <a:xfrm>
            <a:off x="6200637" y="3538573"/>
            <a:ext cx="111857" cy="117342"/>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 name="Freeform 56"/>
          <p:cNvSpPr>
            <a:spLocks noChangeAspect="1"/>
          </p:cNvSpPr>
          <p:nvPr/>
        </p:nvSpPr>
        <p:spPr bwMode="gray">
          <a:xfrm>
            <a:off x="6290122" y="3430159"/>
            <a:ext cx="82906" cy="126271"/>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 name="Freeform 57"/>
          <p:cNvSpPr>
            <a:spLocks noChangeAspect="1"/>
          </p:cNvSpPr>
          <p:nvPr/>
        </p:nvSpPr>
        <p:spPr bwMode="gray">
          <a:xfrm>
            <a:off x="6163791" y="3206953"/>
            <a:ext cx="42111" cy="33162"/>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 name="Freeform 58"/>
          <p:cNvSpPr>
            <a:spLocks noChangeAspect="1"/>
          </p:cNvSpPr>
          <p:nvPr/>
        </p:nvSpPr>
        <p:spPr bwMode="gray">
          <a:xfrm>
            <a:off x="4797828" y="2250357"/>
            <a:ext cx="159231" cy="73977"/>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 name="Freeform 59"/>
          <p:cNvSpPr>
            <a:spLocks noChangeAspect="1"/>
          </p:cNvSpPr>
          <p:nvPr/>
        </p:nvSpPr>
        <p:spPr bwMode="gray">
          <a:xfrm>
            <a:off x="4771509" y="2291171"/>
            <a:ext cx="109225" cy="79079"/>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4" name="Freeform 60"/>
          <p:cNvSpPr>
            <a:spLocks noChangeAspect="1"/>
          </p:cNvSpPr>
          <p:nvPr/>
        </p:nvSpPr>
        <p:spPr bwMode="gray">
          <a:xfrm>
            <a:off x="4822831" y="2307753"/>
            <a:ext cx="3948" cy="5102"/>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5" name="Freeform 61"/>
          <p:cNvSpPr>
            <a:spLocks noChangeAspect="1"/>
          </p:cNvSpPr>
          <p:nvPr/>
        </p:nvSpPr>
        <p:spPr bwMode="gray">
          <a:xfrm>
            <a:off x="4832043" y="2310304"/>
            <a:ext cx="3948" cy="2551"/>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6" name="Freeform 62"/>
          <p:cNvSpPr>
            <a:spLocks noChangeAspect="1"/>
          </p:cNvSpPr>
          <p:nvPr/>
        </p:nvSpPr>
        <p:spPr bwMode="gray">
          <a:xfrm>
            <a:off x="4816251" y="2312855"/>
            <a:ext cx="2632" cy="2551"/>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7" name="Freeform 63"/>
          <p:cNvSpPr>
            <a:spLocks noChangeAspect="1"/>
          </p:cNvSpPr>
          <p:nvPr/>
        </p:nvSpPr>
        <p:spPr bwMode="gray">
          <a:xfrm>
            <a:off x="4671496" y="2338364"/>
            <a:ext cx="207921" cy="153055"/>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8" name="Freeform 64"/>
          <p:cNvSpPr>
            <a:spLocks noChangeAspect="1"/>
          </p:cNvSpPr>
          <p:nvPr/>
        </p:nvSpPr>
        <p:spPr bwMode="gray">
          <a:xfrm>
            <a:off x="5174191" y="2840896"/>
            <a:ext cx="156599" cy="160708"/>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9" name="Freeform 65"/>
          <p:cNvSpPr>
            <a:spLocks noChangeAspect="1"/>
          </p:cNvSpPr>
          <p:nvPr/>
        </p:nvSpPr>
        <p:spPr bwMode="gray">
          <a:xfrm>
            <a:off x="5318947" y="3001604"/>
            <a:ext cx="132912" cy="40815"/>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0" name="Freeform 66"/>
          <p:cNvSpPr>
            <a:spLocks noChangeAspect="1"/>
          </p:cNvSpPr>
          <p:nvPr/>
        </p:nvSpPr>
        <p:spPr bwMode="gray">
          <a:xfrm>
            <a:off x="5371585" y="2858752"/>
            <a:ext cx="143440" cy="11861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1" name="Freeform 67"/>
          <p:cNvSpPr>
            <a:spLocks noChangeAspect="1"/>
          </p:cNvSpPr>
          <p:nvPr/>
        </p:nvSpPr>
        <p:spPr bwMode="gray">
          <a:xfrm>
            <a:off x="5941394" y="2977370"/>
            <a:ext cx="57902" cy="3061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2" name="Freeform 68"/>
          <p:cNvSpPr>
            <a:spLocks noChangeAspect="1"/>
          </p:cNvSpPr>
          <p:nvPr/>
        </p:nvSpPr>
        <p:spPr bwMode="gray">
          <a:xfrm>
            <a:off x="5834802" y="2955687"/>
            <a:ext cx="143440" cy="11351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3" name="Freeform 70"/>
          <p:cNvSpPr>
            <a:spLocks noChangeAspect="1"/>
          </p:cNvSpPr>
          <p:nvPr/>
        </p:nvSpPr>
        <p:spPr bwMode="gray">
          <a:xfrm>
            <a:off x="5491337" y="2760542"/>
            <a:ext cx="32899" cy="42090"/>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4" name="Freeform 71"/>
          <p:cNvSpPr>
            <a:spLocks noChangeAspect="1"/>
          </p:cNvSpPr>
          <p:nvPr/>
        </p:nvSpPr>
        <p:spPr bwMode="gray">
          <a:xfrm>
            <a:off x="5534764" y="2731206"/>
            <a:ext cx="18423" cy="17856"/>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5" name="Freeform 72"/>
          <p:cNvSpPr>
            <a:spLocks noChangeAspect="1"/>
          </p:cNvSpPr>
          <p:nvPr/>
        </p:nvSpPr>
        <p:spPr bwMode="gray">
          <a:xfrm>
            <a:off x="5528184" y="2655954"/>
            <a:ext cx="61850" cy="88007"/>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6" name="Freeform 73"/>
          <p:cNvSpPr>
            <a:spLocks noChangeAspect="1"/>
          </p:cNvSpPr>
          <p:nvPr/>
        </p:nvSpPr>
        <p:spPr bwMode="gray">
          <a:xfrm>
            <a:off x="5576874" y="2743961"/>
            <a:ext cx="11844" cy="1147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7" name="Freeform 74"/>
          <p:cNvSpPr>
            <a:spLocks noChangeAspect="1"/>
          </p:cNvSpPr>
          <p:nvPr/>
        </p:nvSpPr>
        <p:spPr bwMode="gray">
          <a:xfrm>
            <a:off x="5592666" y="2742685"/>
            <a:ext cx="19739" cy="21683"/>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8" name="Freeform 75"/>
          <p:cNvSpPr>
            <a:spLocks noChangeAspect="1"/>
          </p:cNvSpPr>
          <p:nvPr/>
        </p:nvSpPr>
        <p:spPr bwMode="gray">
          <a:xfrm>
            <a:off x="5558451" y="2752889"/>
            <a:ext cx="17107" cy="21683"/>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9" name="Freeform 76"/>
          <p:cNvSpPr>
            <a:spLocks noChangeAspect="1"/>
          </p:cNvSpPr>
          <p:nvPr/>
        </p:nvSpPr>
        <p:spPr bwMode="gray">
          <a:xfrm>
            <a:off x="5565031" y="2766919"/>
            <a:ext cx="15792" cy="26785"/>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0" name="Freeform 77"/>
          <p:cNvSpPr>
            <a:spLocks noChangeAspect="1"/>
          </p:cNvSpPr>
          <p:nvPr/>
        </p:nvSpPr>
        <p:spPr bwMode="gray">
          <a:xfrm>
            <a:off x="5592666" y="2759266"/>
            <a:ext cx="13160" cy="20407"/>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1" name="Freeform 78"/>
          <p:cNvSpPr>
            <a:spLocks noChangeAspect="1"/>
          </p:cNvSpPr>
          <p:nvPr/>
        </p:nvSpPr>
        <p:spPr bwMode="gray">
          <a:xfrm>
            <a:off x="5579506" y="2761817"/>
            <a:ext cx="9212" cy="25509"/>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2" name="Freeform 79"/>
          <p:cNvSpPr>
            <a:spLocks noChangeAspect="1"/>
          </p:cNvSpPr>
          <p:nvPr/>
        </p:nvSpPr>
        <p:spPr bwMode="gray">
          <a:xfrm>
            <a:off x="5586086" y="2777123"/>
            <a:ext cx="10528" cy="8928"/>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3" name="Freeform 80"/>
          <p:cNvSpPr>
            <a:spLocks noChangeAspect="1"/>
          </p:cNvSpPr>
          <p:nvPr/>
        </p:nvSpPr>
        <p:spPr bwMode="gray">
          <a:xfrm>
            <a:off x="5558451" y="2783500"/>
            <a:ext cx="67114" cy="58671"/>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4" name="Freeform 81"/>
          <p:cNvSpPr>
            <a:spLocks noChangeAspect="1"/>
          </p:cNvSpPr>
          <p:nvPr/>
        </p:nvSpPr>
        <p:spPr bwMode="gray">
          <a:xfrm>
            <a:off x="5443962" y="2848549"/>
            <a:ext cx="19740" cy="1530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5" name="Freeform 82"/>
          <p:cNvSpPr>
            <a:spLocks noChangeAspect="1"/>
          </p:cNvSpPr>
          <p:nvPr/>
        </p:nvSpPr>
        <p:spPr bwMode="gray">
          <a:xfrm>
            <a:off x="5474230" y="2964615"/>
            <a:ext cx="3948" cy="11480"/>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6" name="Freeform 83"/>
          <p:cNvSpPr>
            <a:spLocks noChangeAspect="1"/>
          </p:cNvSpPr>
          <p:nvPr/>
        </p:nvSpPr>
        <p:spPr bwMode="gray">
          <a:xfrm>
            <a:off x="5599245" y="3036041"/>
            <a:ext cx="35531" cy="1530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7" name="Freeform 84"/>
          <p:cNvSpPr>
            <a:spLocks noChangeAspect="1"/>
          </p:cNvSpPr>
          <p:nvPr/>
        </p:nvSpPr>
        <p:spPr bwMode="gray">
          <a:xfrm>
            <a:off x="5582138" y="3046245"/>
            <a:ext cx="22372" cy="17856"/>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8" name="Freeform 85"/>
          <p:cNvSpPr>
            <a:spLocks noChangeAspect="1"/>
          </p:cNvSpPr>
          <p:nvPr/>
        </p:nvSpPr>
        <p:spPr bwMode="gray">
          <a:xfrm>
            <a:off x="5645304" y="2958238"/>
            <a:ext cx="42111" cy="1530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9" name="Freeform 86"/>
          <p:cNvSpPr>
            <a:spLocks noChangeAspect="1"/>
          </p:cNvSpPr>
          <p:nvPr/>
        </p:nvSpPr>
        <p:spPr bwMode="gray">
          <a:xfrm>
            <a:off x="5515024" y="2895740"/>
            <a:ext cx="90801" cy="103313"/>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0" name="Freeform 87"/>
          <p:cNvSpPr>
            <a:spLocks noChangeAspect="1"/>
          </p:cNvSpPr>
          <p:nvPr/>
        </p:nvSpPr>
        <p:spPr bwMode="gray">
          <a:xfrm>
            <a:off x="5637408" y="2888088"/>
            <a:ext cx="21055" cy="43366"/>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1" name="Freeform 88"/>
          <p:cNvSpPr>
            <a:spLocks noChangeAspect="1"/>
          </p:cNvSpPr>
          <p:nvPr/>
        </p:nvSpPr>
        <p:spPr bwMode="gray">
          <a:xfrm>
            <a:off x="5688730" y="2925076"/>
            <a:ext cx="150019" cy="122444"/>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2" name="Freeform 89"/>
          <p:cNvSpPr>
            <a:spLocks noChangeAspect="1"/>
          </p:cNvSpPr>
          <p:nvPr/>
        </p:nvSpPr>
        <p:spPr bwMode="gray">
          <a:xfrm>
            <a:off x="5976925" y="2955687"/>
            <a:ext cx="34215" cy="3061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3" name="Freeform 90"/>
          <p:cNvSpPr>
            <a:spLocks noChangeAspect="1"/>
          </p:cNvSpPr>
          <p:nvPr/>
        </p:nvSpPr>
        <p:spPr bwMode="gray">
          <a:xfrm>
            <a:off x="5272888" y="2588354"/>
            <a:ext cx="103961" cy="211727"/>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4" name="Freeform 91"/>
          <p:cNvSpPr>
            <a:spLocks noChangeAspect="1"/>
          </p:cNvSpPr>
          <p:nvPr/>
        </p:nvSpPr>
        <p:spPr bwMode="gray">
          <a:xfrm>
            <a:off x="5380796" y="2823039"/>
            <a:ext cx="139491" cy="84180"/>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5" name="Freeform 92"/>
          <p:cNvSpPr>
            <a:spLocks noChangeAspect="1"/>
          </p:cNvSpPr>
          <p:nvPr/>
        </p:nvSpPr>
        <p:spPr bwMode="gray">
          <a:xfrm>
            <a:off x="5245253" y="2825590"/>
            <a:ext cx="59218" cy="7525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6" name="Freeform 93"/>
          <p:cNvSpPr>
            <a:spLocks noChangeAspect="1"/>
          </p:cNvSpPr>
          <p:nvPr/>
        </p:nvSpPr>
        <p:spPr bwMode="gray">
          <a:xfrm>
            <a:off x="5208406" y="2625342"/>
            <a:ext cx="113172" cy="215553"/>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7" name="Freeform 94"/>
          <p:cNvSpPr>
            <a:spLocks noChangeAspect="1"/>
          </p:cNvSpPr>
          <p:nvPr/>
        </p:nvSpPr>
        <p:spPr bwMode="gray">
          <a:xfrm>
            <a:off x="5130765" y="2509276"/>
            <a:ext cx="127648" cy="267847"/>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8" name="Freeform 95"/>
          <p:cNvSpPr>
            <a:spLocks noChangeAspect="1"/>
          </p:cNvSpPr>
          <p:nvPr/>
        </p:nvSpPr>
        <p:spPr bwMode="gray">
          <a:xfrm>
            <a:off x="5275520" y="2713350"/>
            <a:ext cx="76325" cy="5994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9" name="Freeform 96"/>
          <p:cNvSpPr>
            <a:spLocks noChangeAspect="1"/>
          </p:cNvSpPr>
          <p:nvPr/>
        </p:nvSpPr>
        <p:spPr bwMode="gray">
          <a:xfrm>
            <a:off x="5245253" y="2598558"/>
            <a:ext cx="103961" cy="12499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6" name="Freeform 98"/>
          <p:cNvSpPr>
            <a:spLocks noChangeAspect="1"/>
          </p:cNvSpPr>
          <p:nvPr/>
        </p:nvSpPr>
        <p:spPr bwMode="gray">
          <a:xfrm>
            <a:off x="5105762" y="2594731"/>
            <a:ext cx="3948" cy="6377"/>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7" name="Freeform 99"/>
          <p:cNvSpPr>
            <a:spLocks noChangeAspect="1"/>
          </p:cNvSpPr>
          <p:nvPr/>
        </p:nvSpPr>
        <p:spPr bwMode="gray">
          <a:xfrm>
            <a:off x="4780721" y="2383004"/>
            <a:ext cx="423738" cy="423453"/>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8" name="Freeform 100"/>
          <p:cNvSpPr>
            <a:spLocks noChangeAspect="1"/>
          </p:cNvSpPr>
          <p:nvPr/>
        </p:nvSpPr>
        <p:spPr bwMode="gray">
          <a:xfrm>
            <a:off x="4676760" y="2365148"/>
            <a:ext cx="242136" cy="21427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9" name="Freeform 101"/>
          <p:cNvSpPr>
            <a:spLocks noChangeAspect="1"/>
          </p:cNvSpPr>
          <p:nvPr/>
        </p:nvSpPr>
        <p:spPr bwMode="gray">
          <a:xfrm>
            <a:off x="5079443" y="2509275"/>
            <a:ext cx="48690" cy="25509"/>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0" name="Freeform 102"/>
          <p:cNvSpPr>
            <a:spLocks noChangeAspect="1"/>
          </p:cNvSpPr>
          <p:nvPr/>
        </p:nvSpPr>
        <p:spPr bwMode="gray">
          <a:xfrm>
            <a:off x="4954427" y="2477389"/>
            <a:ext cx="115804" cy="62498"/>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1" name="Freeform 103"/>
          <p:cNvSpPr>
            <a:spLocks noChangeAspect="1"/>
          </p:cNvSpPr>
          <p:nvPr/>
        </p:nvSpPr>
        <p:spPr bwMode="gray">
          <a:xfrm>
            <a:off x="5066283" y="2537335"/>
            <a:ext cx="68430" cy="85456"/>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2" name="Freeform 104"/>
          <p:cNvSpPr>
            <a:spLocks noChangeAspect="1"/>
          </p:cNvSpPr>
          <p:nvPr/>
        </p:nvSpPr>
        <p:spPr bwMode="gray">
          <a:xfrm>
            <a:off x="4949163" y="2782224"/>
            <a:ext cx="30267" cy="54845"/>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1" name="Freeform 105"/>
          <p:cNvSpPr>
            <a:spLocks noChangeAspect="1"/>
          </p:cNvSpPr>
          <p:nvPr/>
        </p:nvSpPr>
        <p:spPr bwMode="gray">
          <a:xfrm>
            <a:off x="5532132" y="2556468"/>
            <a:ext cx="25004" cy="51018"/>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2" name="Freeform 107"/>
          <p:cNvSpPr>
            <a:spLocks noChangeAspect="1"/>
          </p:cNvSpPr>
          <p:nvPr/>
        </p:nvSpPr>
        <p:spPr bwMode="gray">
          <a:xfrm>
            <a:off x="5817694" y="2208267"/>
            <a:ext cx="86853" cy="77803"/>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3" name="Freeform 108"/>
          <p:cNvSpPr>
            <a:spLocks noChangeAspect="1"/>
          </p:cNvSpPr>
          <p:nvPr/>
        </p:nvSpPr>
        <p:spPr bwMode="gray">
          <a:xfrm>
            <a:off x="5688730" y="2284795"/>
            <a:ext cx="161862" cy="140301"/>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4" name="Freeform 109"/>
          <p:cNvSpPr>
            <a:spLocks noChangeAspect="1"/>
          </p:cNvSpPr>
          <p:nvPr/>
        </p:nvSpPr>
        <p:spPr bwMode="gray">
          <a:xfrm>
            <a:off x="5707154" y="2411065"/>
            <a:ext cx="36847" cy="26785"/>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5" name="Freeform 110"/>
          <p:cNvSpPr>
            <a:spLocks noChangeAspect="1"/>
          </p:cNvSpPr>
          <p:nvPr/>
        </p:nvSpPr>
        <p:spPr bwMode="gray">
          <a:xfrm>
            <a:off x="5670307" y="2417443"/>
            <a:ext cx="34215" cy="48467"/>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3" name="Freeform 111"/>
          <p:cNvSpPr>
            <a:spLocks noChangeAspect="1"/>
          </p:cNvSpPr>
          <p:nvPr/>
        </p:nvSpPr>
        <p:spPr bwMode="gray">
          <a:xfrm>
            <a:off x="5618985" y="2338364"/>
            <a:ext cx="50006" cy="72702"/>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4" name="Freeform 112"/>
          <p:cNvSpPr>
            <a:spLocks noChangeAspect="1"/>
          </p:cNvSpPr>
          <p:nvPr/>
        </p:nvSpPr>
        <p:spPr bwMode="gray">
          <a:xfrm>
            <a:off x="5066283" y="2065415"/>
            <a:ext cx="456637" cy="216829"/>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5" name="Freeform 113"/>
          <p:cNvSpPr>
            <a:spLocks noChangeAspect="1"/>
          </p:cNvSpPr>
          <p:nvPr/>
        </p:nvSpPr>
        <p:spPr bwMode="gray">
          <a:xfrm>
            <a:off x="5366321" y="2632995"/>
            <a:ext cx="34215" cy="2933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6" name="Freeform 114"/>
          <p:cNvSpPr>
            <a:spLocks noChangeAspect="1"/>
          </p:cNvSpPr>
          <p:nvPr/>
        </p:nvSpPr>
        <p:spPr bwMode="gray">
          <a:xfrm>
            <a:off x="4860994" y="2036079"/>
            <a:ext cx="884323" cy="59564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7" name="Freeform 115"/>
          <p:cNvSpPr>
            <a:spLocks noChangeAspect="1"/>
          </p:cNvSpPr>
          <p:nvPr/>
        </p:nvSpPr>
        <p:spPr bwMode="gray">
          <a:xfrm>
            <a:off x="5593981" y="2256734"/>
            <a:ext cx="90801" cy="96935"/>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9" name="Freeform 118"/>
          <p:cNvSpPr>
            <a:spLocks noChangeAspect="1"/>
          </p:cNvSpPr>
          <p:nvPr/>
        </p:nvSpPr>
        <p:spPr bwMode="gray">
          <a:xfrm>
            <a:off x="4493841" y="1553955"/>
            <a:ext cx="30267" cy="31887"/>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0" name="Freeform 119"/>
          <p:cNvSpPr>
            <a:spLocks noChangeAspect="1"/>
          </p:cNvSpPr>
          <p:nvPr/>
        </p:nvSpPr>
        <p:spPr bwMode="gray">
          <a:xfrm>
            <a:off x="5232093" y="1016986"/>
            <a:ext cx="88169" cy="107139"/>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1" name="Freeform 120"/>
          <p:cNvSpPr>
            <a:spLocks noChangeAspect="1"/>
          </p:cNvSpPr>
          <p:nvPr/>
        </p:nvSpPr>
        <p:spPr bwMode="gray">
          <a:xfrm>
            <a:off x="5771635" y="1231264"/>
            <a:ext cx="96065" cy="85456"/>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2" name="Freeform 121"/>
          <p:cNvSpPr>
            <a:spLocks noChangeAspect="1"/>
          </p:cNvSpPr>
          <p:nvPr/>
        </p:nvSpPr>
        <p:spPr bwMode="gray">
          <a:xfrm>
            <a:off x="5838749" y="1235090"/>
            <a:ext cx="57902" cy="63773"/>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3" name="Freeform 122"/>
          <p:cNvSpPr>
            <a:spLocks noChangeAspect="1"/>
          </p:cNvSpPr>
          <p:nvPr/>
        </p:nvSpPr>
        <p:spPr bwMode="gray">
          <a:xfrm>
            <a:off x="5908494" y="1269528"/>
            <a:ext cx="71062" cy="45917"/>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4" name="Freeform 123"/>
          <p:cNvSpPr>
            <a:spLocks noChangeAspect="1"/>
          </p:cNvSpPr>
          <p:nvPr/>
        </p:nvSpPr>
        <p:spPr bwMode="gray">
          <a:xfrm>
            <a:off x="5813745" y="1356259"/>
            <a:ext cx="56586" cy="3443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5" name="Freeform 124"/>
          <p:cNvSpPr>
            <a:spLocks noChangeAspect="1"/>
          </p:cNvSpPr>
          <p:nvPr/>
        </p:nvSpPr>
        <p:spPr bwMode="gray">
          <a:xfrm>
            <a:off x="4541215" y="1383044"/>
            <a:ext cx="89485" cy="130097"/>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6" name="Freeform 125"/>
          <p:cNvSpPr>
            <a:spLocks noChangeAspect="1"/>
          </p:cNvSpPr>
          <p:nvPr/>
        </p:nvSpPr>
        <p:spPr bwMode="gray">
          <a:xfrm>
            <a:off x="4572798" y="1187898"/>
            <a:ext cx="222397" cy="202798"/>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7" name="Freeform 126"/>
          <p:cNvSpPr>
            <a:spLocks noChangeAspect="1"/>
          </p:cNvSpPr>
          <p:nvPr/>
        </p:nvSpPr>
        <p:spPr bwMode="gray">
          <a:xfrm>
            <a:off x="4554375" y="1476152"/>
            <a:ext cx="11844" cy="20407"/>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8" name="Freeform 127"/>
          <p:cNvSpPr>
            <a:spLocks noChangeAspect="1"/>
          </p:cNvSpPr>
          <p:nvPr/>
        </p:nvSpPr>
        <p:spPr bwMode="gray">
          <a:xfrm>
            <a:off x="5807166" y="1423858"/>
            <a:ext cx="22371" cy="16581"/>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9" name="Freeform 128"/>
          <p:cNvSpPr>
            <a:spLocks noChangeAspect="1"/>
          </p:cNvSpPr>
          <p:nvPr/>
        </p:nvSpPr>
        <p:spPr bwMode="gray">
          <a:xfrm>
            <a:off x="4643860" y="1515692"/>
            <a:ext cx="28951" cy="31887"/>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0" name="Freeform 129"/>
          <p:cNvSpPr>
            <a:spLocks noChangeAspect="1"/>
          </p:cNvSpPr>
          <p:nvPr/>
        </p:nvSpPr>
        <p:spPr bwMode="gray">
          <a:xfrm>
            <a:off x="5138660" y="972345"/>
            <a:ext cx="106592" cy="95660"/>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1" name="Freeform 130"/>
          <p:cNvSpPr>
            <a:spLocks noChangeAspect="1"/>
          </p:cNvSpPr>
          <p:nvPr/>
        </p:nvSpPr>
        <p:spPr bwMode="gray">
          <a:xfrm>
            <a:off x="6374343" y="1467224"/>
            <a:ext cx="57902" cy="31887"/>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6" name="Freeform 131"/>
          <p:cNvSpPr>
            <a:spLocks noChangeAspect="1"/>
          </p:cNvSpPr>
          <p:nvPr/>
        </p:nvSpPr>
        <p:spPr bwMode="gray">
          <a:xfrm>
            <a:off x="5845329" y="2014398"/>
            <a:ext cx="44743" cy="183667"/>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7" name="Freeform 132"/>
          <p:cNvSpPr>
            <a:spLocks noChangeAspect="1"/>
          </p:cNvSpPr>
          <p:nvPr/>
        </p:nvSpPr>
        <p:spPr bwMode="gray">
          <a:xfrm>
            <a:off x="4195119" y="1139431"/>
            <a:ext cx="2350299" cy="114919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8" name="Freeform 133"/>
          <p:cNvSpPr>
            <a:spLocks noChangeAspect="1"/>
          </p:cNvSpPr>
          <p:nvPr/>
        </p:nvSpPr>
        <p:spPr bwMode="gray">
          <a:xfrm>
            <a:off x="4080631" y="1979960"/>
            <a:ext cx="47374" cy="3443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6" name="Freeform 136"/>
          <p:cNvSpPr>
            <a:spLocks noChangeAspect="1"/>
          </p:cNvSpPr>
          <p:nvPr/>
        </p:nvSpPr>
        <p:spPr bwMode="gray">
          <a:xfrm>
            <a:off x="4303028" y="2403413"/>
            <a:ext cx="25003" cy="29336"/>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2" name="Freeform 138"/>
          <p:cNvSpPr>
            <a:spLocks noChangeAspect="1"/>
          </p:cNvSpPr>
          <p:nvPr/>
        </p:nvSpPr>
        <p:spPr bwMode="gray">
          <a:xfrm>
            <a:off x="4300396" y="2440402"/>
            <a:ext cx="10528" cy="20408"/>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3" name="Freeform 139"/>
          <p:cNvSpPr>
            <a:spLocks noChangeAspect="1"/>
          </p:cNvSpPr>
          <p:nvPr/>
        </p:nvSpPr>
        <p:spPr bwMode="gray">
          <a:xfrm>
            <a:off x="4289868" y="2456983"/>
            <a:ext cx="5264" cy="6377"/>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4" name="Freeform 140"/>
          <p:cNvSpPr>
            <a:spLocks noChangeAspect="1"/>
          </p:cNvSpPr>
          <p:nvPr/>
        </p:nvSpPr>
        <p:spPr bwMode="gray">
          <a:xfrm>
            <a:off x="4291184" y="2427647"/>
            <a:ext cx="21055" cy="65049"/>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8" name="Freeform 141"/>
          <p:cNvSpPr>
            <a:spLocks noChangeAspect="1"/>
          </p:cNvSpPr>
          <p:nvPr/>
        </p:nvSpPr>
        <p:spPr bwMode="gray">
          <a:xfrm>
            <a:off x="4471470" y="2481216"/>
            <a:ext cx="25003" cy="24234"/>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0" name="Freeform 143"/>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1" name="Freeform 144"/>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8" name="Freeform 146"/>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9" name="Freeform 147"/>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1" name="Freeform 148"/>
          <p:cNvSpPr>
            <a:spLocks noChangeAspect="1"/>
          </p:cNvSpPr>
          <p:nvPr/>
        </p:nvSpPr>
        <p:spPr bwMode="gray">
          <a:xfrm>
            <a:off x="4572799" y="2571774"/>
            <a:ext cx="3948" cy="2551"/>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6" name="Freeform 150"/>
          <p:cNvSpPr>
            <a:spLocks noChangeAspect="1"/>
          </p:cNvSpPr>
          <p:nvPr/>
        </p:nvSpPr>
        <p:spPr bwMode="gray">
          <a:xfrm>
            <a:off x="4607013" y="2539887"/>
            <a:ext cx="5264" cy="10204"/>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7" name="Freeform 151"/>
          <p:cNvSpPr>
            <a:spLocks noChangeAspect="1"/>
          </p:cNvSpPr>
          <p:nvPr/>
        </p:nvSpPr>
        <p:spPr bwMode="gray">
          <a:xfrm>
            <a:off x="4549111" y="2562845"/>
            <a:ext cx="111856" cy="122445"/>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3" name="Freeform 152"/>
          <p:cNvSpPr>
            <a:spLocks noChangeAspect="1"/>
          </p:cNvSpPr>
          <p:nvPr/>
        </p:nvSpPr>
        <p:spPr bwMode="gray">
          <a:xfrm>
            <a:off x="4526740" y="2541163"/>
            <a:ext cx="1316" cy="3826"/>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4" name="Freeform 154"/>
          <p:cNvSpPr>
            <a:spLocks noChangeAspect="1"/>
          </p:cNvSpPr>
          <p:nvPr/>
        </p:nvSpPr>
        <p:spPr bwMode="gray">
          <a:xfrm>
            <a:off x="4596486" y="2530959"/>
            <a:ext cx="13160" cy="6377"/>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5" name="Freeform 155"/>
          <p:cNvSpPr>
            <a:spLocks noChangeAspect="1"/>
          </p:cNvSpPr>
          <p:nvPr/>
        </p:nvSpPr>
        <p:spPr bwMode="gray">
          <a:xfrm>
            <a:off x="4435939" y="2314130"/>
            <a:ext cx="276351" cy="244889"/>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5" name="Freeform 156"/>
          <p:cNvSpPr>
            <a:spLocks noChangeAspect="1"/>
          </p:cNvSpPr>
          <p:nvPr/>
        </p:nvSpPr>
        <p:spPr bwMode="gray">
          <a:xfrm>
            <a:off x="4358298" y="2356221"/>
            <a:ext cx="140807" cy="139026"/>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6" name="Freeform 157"/>
          <p:cNvSpPr>
            <a:spLocks noChangeAspect="1"/>
          </p:cNvSpPr>
          <p:nvPr/>
        </p:nvSpPr>
        <p:spPr bwMode="gray">
          <a:xfrm>
            <a:off x="4530688" y="2542438"/>
            <a:ext cx="11844" cy="25509"/>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7" name="Freeform 158"/>
          <p:cNvSpPr>
            <a:spLocks noChangeAspect="1"/>
          </p:cNvSpPr>
          <p:nvPr/>
        </p:nvSpPr>
        <p:spPr bwMode="gray">
          <a:xfrm>
            <a:off x="4534636" y="2543714"/>
            <a:ext cx="76325" cy="54845"/>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2" name="Freeform 160"/>
          <p:cNvSpPr>
            <a:spLocks noChangeAspect="1"/>
          </p:cNvSpPr>
          <p:nvPr/>
        </p:nvSpPr>
        <p:spPr bwMode="gray">
          <a:xfrm>
            <a:off x="4176696" y="2272040"/>
            <a:ext cx="268455" cy="112241"/>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3" name="Freeform 161"/>
          <p:cNvSpPr>
            <a:spLocks noChangeAspect="1"/>
          </p:cNvSpPr>
          <p:nvPr/>
        </p:nvSpPr>
        <p:spPr bwMode="gray">
          <a:xfrm>
            <a:off x="4175380" y="2273315"/>
            <a:ext cx="43427" cy="35713"/>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9" name="Freeform 162"/>
          <p:cNvSpPr>
            <a:spLocks noChangeAspect="1"/>
          </p:cNvSpPr>
          <p:nvPr/>
        </p:nvSpPr>
        <p:spPr bwMode="gray">
          <a:xfrm>
            <a:off x="4301712" y="2426371"/>
            <a:ext cx="61850" cy="68875"/>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0" name="Freeform 163"/>
          <p:cNvSpPr>
            <a:spLocks noChangeAspect="1"/>
          </p:cNvSpPr>
          <p:nvPr/>
        </p:nvSpPr>
        <p:spPr bwMode="gray">
          <a:xfrm>
            <a:off x="4310923" y="2358772"/>
            <a:ext cx="101329" cy="85456"/>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1" name="Freeform 164"/>
          <p:cNvSpPr>
            <a:spLocks noChangeAspect="1"/>
          </p:cNvSpPr>
          <p:nvPr/>
        </p:nvSpPr>
        <p:spPr bwMode="gray">
          <a:xfrm>
            <a:off x="4266181" y="2386832"/>
            <a:ext cx="32899" cy="19132"/>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1" name="Freeform 165"/>
          <p:cNvSpPr>
            <a:spLocks noChangeAspect="1"/>
          </p:cNvSpPr>
          <p:nvPr/>
        </p:nvSpPr>
        <p:spPr bwMode="gray">
          <a:xfrm>
            <a:off x="4425412" y="2286070"/>
            <a:ext cx="44743" cy="44642"/>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2" name="Freeform 166"/>
          <p:cNvSpPr>
            <a:spLocks noChangeAspect="1"/>
          </p:cNvSpPr>
          <p:nvPr/>
        </p:nvSpPr>
        <p:spPr bwMode="gray">
          <a:xfrm>
            <a:off x="4470154" y="1987612"/>
            <a:ext cx="586917" cy="303560"/>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3" name="Freeform 167"/>
          <p:cNvSpPr>
            <a:spLocks noChangeAspect="1"/>
          </p:cNvSpPr>
          <p:nvPr/>
        </p:nvSpPr>
        <p:spPr bwMode="gray">
          <a:xfrm>
            <a:off x="4374090" y="2243980"/>
            <a:ext cx="97381" cy="4591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4" name="Freeform 168"/>
          <p:cNvSpPr>
            <a:spLocks noChangeAspect="1"/>
          </p:cNvSpPr>
          <p:nvPr/>
        </p:nvSpPr>
        <p:spPr bwMode="gray">
          <a:xfrm>
            <a:off x="4607014" y="2204440"/>
            <a:ext cx="247400" cy="155606"/>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5" name="Freeform 169"/>
          <p:cNvSpPr>
            <a:spLocks noChangeAspect="1"/>
          </p:cNvSpPr>
          <p:nvPr/>
        </p:nvSpPr>
        <p:spPr bwMode="gray">
          <a:xfrm>
            <a:off x="4555692" y="2258009"/>
            <a:ext cx="205289" cy="1377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4" name="Freeform 171"/>
          <p:cNvSpPr>
            <a:spLocks noChangeAspect="1"/>
          </p:cNvSpPr>
          <p:nvPr/>
        </p:nvSpPr>
        <p:spPr bwMode="gray">
          <a:xfrm>
            <a:off x="4445152" y="2315406"/>
            <a:ext cx="17108" cy="15306"/>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5" name="Freeform 172"/>
          <p:cNvSpPr>
            <a:spLocks noChangeAspect="1"/>
          </p:cNvSpPr>
          <p:nvPr/>
        </p:nvSpPr>
        <p:spPr bwMode="gray">
          <a:xfrm>
            <a:off x="4447784" y="2275866"/>
            <a:ext cx="77642" cy="62498"/>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4" name="Freeform 173"/>
          <p:cNvSpPr>
            <a:spLocks noChangeAspect="1"/>
          </p:cNvSpPr>
          <p:nvPr/>
        </p:nvSpPr>
        <p:spPr bwMode="gray">
          <a:xfrm>
            <a:off x="3445026" y="1664920"/>
            <a:ext cx="157915" cy="104588"/>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8" name="Freeform 223"/>
          <p:cNvSpPr>
            <a:spLocks noChangeAspect="1"/>
          </p:cNvSpPr>
          <p:nvPr/>
        </p:nvSpPr>
        <p:spPr bwMode="gray">
          <a:xfrm>
            <a:off x="3952985" y="972344"/>
            <a:ext cx="155283" cy="238512"/>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9" name="Freeform 224"/>
          <p:cNvSpPr>
            <a:spLocks noChangeAspect="1"/>
          </p:cNvSpPr>
          <p:nvPr/>
        </p:nvSpPr>
        <p:spPr bwMode="gray">
          <a:xfrm>
            <a:off x="4089845" y="1076932"/>
            <a:ext cx="32899" cy="29336"/>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0" name="Freeform 225"/>
          <p:cNvSpPr>
            <a:spLocks noChangeAspect="1"/>
          </p:cNvSpPr>
          <p:nvPr/>
        </p:nvSpPr>
        <p:spPr bwMode="gray">
          <a:xfrm>
            <a:off x="4134588" y="1112645"/>
            <a:ext cx="1316" cy="1275"/>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1" name="Freeform 226"/>
          <p:cNvSpPr>
            <a:spLocks noChangeAspect="1"/>
          </p:cNvSpPr>
          <p:nvPr/>
        </p:nvSpPr>
        <p:spPr bwMode="gray">
          <a:xfrm>
            <a:off x="4134588" y="1113921"/>
            <a:ext cx="1316" cy="1275"/>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2" name="Freeform 227"/>
          <p:cNvSpPr>
            <a:spLocks noChangeAspect="1"/>
          </p:cNvSpPr>
          <p:nvPr/>
        </p:nvSpPr>
        <p:spPr bwMode="gray">
          <a:xfrm>
            <a:off x="4099057" y="1099891"/>
            <a:ext cx="59218" cy="68875"/>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3" name="Freeform 228"/>
          <p:cNvSpPr>
            <a:spLocks noChangeAspect="1"/>
          </p:cNvSpPr>
          <p:nvPr/>
        </p:nvSpPr>
        <p:spPr bwMode="gray">
          <a:xfrm>
            <a:off x="4060894" y="972344"/>
            <a:ext cx="130280" cy="66324"/>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6" name="Freeform 229"/>
          <p:cNvSpPr>
            <a:spLocks noChangeAspect="1"/>
          </p:cNvSpPr>
          <p:nvPr/>
        </p:nvSpPr>
        <p:spPr bwMode="gray">
          <a:xfrm>
            <a:off x="3163411" y="1870269"/>
            <a:ext cx="5264" cy="5102"/>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7" name="Freeform 230"/>
          <p:cNvSpPr>
            <a:spLocks noChangeAspect="1"/>
          </p:cNvSpPr>
          <p:nvPr/>
        </p:nvSpPr>
        <p:spPr bwMode="gray">
          <a:xfrm>
            <a:off x="3443709" y="1407277"/>
            <a:ext cx="38163" cy="35713"/>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8" name="Freeform 231"/>
          <p:cNvSpPr>
            <a:spLocks noChangeAspect="1"/>
          </p:cNvSpPr>
          <p:nvPr/>
        </p:nvSpPr>
        <p:spPr bwMode="gray">
          <a:xfrm>
            <a:off x="3393703" y="1490181"/>
            <a:ext cx="38163" cy="25509"/>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9" name="Freeform 232"/>
          <p:cNvSpPr>
            <a:spLocks noChangeAspect="1"/>
          </p:cNvSpPr>
          <p:nvPr/>
        </p:nvSpPr>
        <p:spPr bwMode="gray">
          <a:xfrm>
            <a:off x="3164727" y="1866443"/>
            <a:ext cx="11844" cy="3827"/>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0" name="Freeform 233"/>
          <p:cNvSpPr>
            <a:spLocks noChangeAspect="1"/>
          </p:cNvSpPr>
          <p:nvPr/>
        </p:nvSpPr>
        <p:spPr bwMode="gray">
          <a:xfrm>
            <a:off x="2746252" y="972344"/>
            <a:ext cx="798786" cy="895374"/>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1" name="Freeform 234"/>
          <p:cNvSpPr>
            <a:spLocks noChangeAspect="1"/>
          </p:cNvSpPr>
          <p:nvPr/>
        </p:nvSpPr>
        <p:spPr bwMode="gray">
          <a:xfrm>
            <a:off x="3006812" y="1520793"/>
            <a:ext cx="43427" cy="42091"/>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2" name="Freeform 235"/>
          <p:cNvSpPr>
            <a:spLocks noChangeAspect="1"/>
          </p:cNvSpPr>
          <p:nvPr/>
        </p:nvSpPr>
        <p:spPr bwMode="gray">
          <a:xfrm>
            <a:off x="2804155" y="1158561"/>
            <a:ext cx="43427" cy="1530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3" name="Freeform 237"/>
          <p:cNvSpPr>
            <a:spLocks noChangeAspect="1"/>
          </p:cNvSpPr>
          <p:nvPr/>
        </p:nvSpPr>
        <p:spPr bwMode="gray">
          <a:xfrm>
            <a:off x="2737040" y="3770707"/>
            <a:ext cx="30267" cy="3443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4" name="Freeform 238"/>
          <p:cNvSpPr>
            <a:spLocks noChangeAspect="1"/>
          </p:cNvSpPr>
          <p:nvPr/>
        </p:nvSpPr>
        <p:spPr bwMode="gray">
          <a:xfrm>
            <a:off x="2740988" y="2749062"/>
            <a:ext cx="194762" cy="160708"/>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5" name="Freeform 239"/>
          <p:cNvSpPr>
            <a:spLocks noChangeAspect="1"/>
          </p:cNvSpPr>
          <p:nvPr/>
        </p:nvSpPr>
        <p:spPr bwMode="gray">
          <a:xfrm>
            <a:off x="2631764" y="2902118"/>
            <a:ext cx="81589" cy="88007"/>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6" name="Freeform 240"/>
          <p:cNvSpPr>
            <a:spLocks noChangeAspect="1"/>
          </p:cNvSpPr>
          <p:nvPr/>
        </p:nvSpPr>
        <p:spPr bwMode="gray">
          <a:xfrm>
            <a:off x="2893639" y="3192923"/>
            <a:ext cx="121068" cy="124995"/>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7" name="Freeform 241"/>
          <p:cNvSpPr>
            <a:spLocks noChangeAspect="1"/>
          </p:cNvSpPr>
          <p:nvPr/>
        </p:nvSpPr>
        <p:spPr bwMode="gray">
          <a:xfrm>
            <a:off x="2708089" y="3167414"/>
            <a:ext cx="122384" cy="645384"/>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8" name="Freeform 242"/>
          <p:cNvSpPr>
            <a:spLocks noChangeAspect="1"/>
          </p:cNvSpPr>
          <p:nvPr/>
        </p:nvSpPr>
        <p:spPr bwMode="gray">
          <a:xfrm>
            <a:off x="2768623" y="3780911"/>
            <a:ext cx="40795" cy="599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9" name="Freeform 243"/>
          <p:cNvSpPr>
            <a:spLocks noChangeAspect="1"/>
          </p:cNvSpPr>
          <p:nvPr/>
        </p:nvSpPr>
        <p:spPr bwMode="gray">
          <a:xfrm>
            <a:off x="3072609" y="2913597"/>
            <a:ext cx="7896" cy="6377"/>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0" name="Freeform 244"/>
          <p:cNvSpPr>
            <a:spLocks noChangeAspect="1"/>
          </p:cNvSpPr>
          <p:nvPr/>
        </p:nvSpPr>
        <p:spPr bwMode="gray">
          <a:xfrm>
            <a:off x="3081821" y="2919974"/>
            <a:ext cx="5264" cy="2551"/>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1" name="Freeform 245"/>
          <p:cNvSpPr>
            <a:spLocks noChangeAspect="1"/>
          </p:cNvSpPr>
          <p:nvPr/>
        </p:nvSpPr>
        <p:spPr bwMode="gray">
          <a:xfrm>
            <a:off x="3069977" y="2922525"/>
            <a:ext cx="30267" cy="21683"/>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2" name="Freeform 246"/>
          <p:cNvSpPr>
            <a:spLocks noChangeAspect="1"/>
          </p:cNvSpPr>
          <p:nvPr/>
        </p:nvSpPr>
        <p:spPr bwMode="gray">
          <a:xfrm>
            <a:off x="3060766" y="2919974"/>
            <a:ext cx="9212" cy="10204"/>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3" name="Freeform 247"/>
          <p:cNvSpPr>
            <a:spLocks noChangeAspect="1"/>
          </p:cNvSpPr>
          <p:nvPr/>
        </p:nvSpPr>
        <p:spPr bwMode="gray">
          <a:xfrm>
            <a:off x="3076557" y="2913597"/>
            <a:ext cx="1316" cy="1275"/>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4" name="Freeform 248"/>
          <p:cNvSpPr>
            <a:spLocks noChangeAspect="1"/>
          </p:cNvSpPr>
          <p:nvPr/>
        </p:nvSpPr>
        <p:spPr bwMode="gray">
          <a:xfrm>
            <a:off x="3071293" y="2919974"/>
            <a:ext cx="2632" cy="1275"/>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5" name="Freeform 249"/>
          <p:cNvSpPr>
            <a:spLocks noChangeAspect="1"/>
          </p:cNvSpPr>
          <p:nvPr/>
        </p:nvSpPr>
        <p:spPr bwMode="gray">
          <a:xfrm>
            <a:off x="2733092" y="2847273"/>
            <a:ext cx="561914" cy="571407"/>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1"/>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6" name="Freeform 250"/>
          <p:cNvSpPr>
            <a:spLocks noChangeAspect="1"/>
          </p:cNvSpPr>
          <p:nvPr/>
        </p:nvSpPr>
        <p:spPr bwMode="gray">
          <a:xfrm>
            <a:off x="2659399" y="2745236"/>
            <a:ext cx="173706" cy="232134"/>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7" name="Freeform 251"/>
          <p:cNvSpPr>
            <a:spLocks noChangeAspect="1"/>
          </p:cNvSpPr>
          <p:nvPr/>
        </p:nvSpPr>
        <p:spPr bwMode="gray">
          <a:xfrm>
            <a:off x="2792311" y="3053898"/>
            <a:ext cx="173706" cy="192595"/>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8" name="Freeform 252"/>
          <p:cNvSpPr>
            <a:spLocks noChangeAspect="1"/>
          </p:cNvSpPr>
          <p:nvPr/>
        </p:nvSpPr>
        <p:spPr bwMode="gray">
          <a:xfrm>
            <a:off x="2954173" y="3358733"/>
            <a:ext cx="77641" cy="80354"/>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9" name="Freeform 253"/>
          <p:cNvSpPr>
            <a:spLocks noChangeAspect="1"/>
          </p:cNvSpPr>
          <p:nvPr/>
        </p:nvSpPr>
        <p:spPr bwMode="gray">
          <a:xfrm>
            <a:off x="2914694" y="2803907"/>
            <a:ext cx="69746" cy="98211"/>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0" name="Freeform 254"/>
          <p:cNvSpPr>
            <a:spLocks noChangeAspect="1"/>
          </p:cNvSpPr>
          <p:nvPr/>
        </p:nvSpPr>
        <p:spPr bwMode="gray">
          <a:xfrm>
            <a:off x="3013391" y="2840896"/>
            <a:ext cx="42111" cy="51018"/>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1" name="Freeform 255"/>
          <p:cNvSpPr>
            <a:spLocks noChangeAspect="1"/>
          </p:cNvSpPr>
          <p:nvPr/>
        </p:nvSpPr>
        <p:spPr bwMode="gray">
          <a:xfrm>
            <a:off x="2625184" y="2921250"/>
            <a:ext cx="180286" cy="256368"/>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2" name="Freeform 256"/>
          <p:cNvSpPr>
            <a:spLocks noChangeAspect="1"/>
          </p:cNvSpPr>
          <p:nvPr/>
        </p:nvSpPr>
        <p:spPr bwMode="gray">
          <a:xfrm>
            <a:off x="2739672" y="3229911"/>
            <a:ext cx="284247" cy="547173"/>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3" name="Freeform 257"/>
          <p:cNvSpPr>
            <a:spLocks noChangeAspect="1"/>
          </p:cNvSpPr>
          <p:nvPr/>
        </p:nvSpPr>
        <p:spPr bwMode="gray">
          <a:xfrm>
            <a:off x="2808102" y="3784737"/>
            <a:ext cx="50006" cy="57396"/>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4" name="Freeform 258"/>
          <p:cNvSpPr>
            <a:spLocks noChangeAspect="1"/>
          </p:cNvSpPr>
          <p:nvPr/>
        </p:nvSpPr>
        <p:spPr bwMode="gray">
          <a:xfrm>
            <a:off x="2960753" y="2837069"/>
            <a:ext cx="59218" cy="57396"/>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5" name="Freeform 259"/>
          <p:cNvSpPr>
            <a:spLocks noChangeAspect="1"/>
          </p:cNvSpPr>
          <p:nvPr/>
        </p:nvSpPr>
        <p:spPr bwMode="gray">
          <a:xfrm rot="20552049">
            <a:off x="2843633" y="2754164"/>
            <a:ext cx="5264" cy="5102"/>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6" name="Freeform 260"/>
          <p:cNvSpPr>
            <a:spLocks noChangeAspect="1"/>
          </p:cNvSpPr>
          <p:nvPr/>
        </p:nvSpPr>
        <p:spPr bwMode="gray">
          <a:xfrm rot="20552049">
            <a:off x="2794942" y="2747787"/>
            <a:ext cx="3948" cy="5102"/>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7" name="Freeform 261"/>
          <p:cNvSpPr>
            <a:spLocks noChangeAspect="1"/>
          </p:cNvSpPr>
          <p:nvPr/>
        </p:nvSpPr>
        <p:spPr bwMode="gray">
          <a:xfrm rot="20552049">
            <a:off x="2801522" y="2746511"/>
            <a:ext cx="2632" cy="5102"/>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4" name="Freeform 262"/>
          <p:cNvSpPr>
            <a:spLocks noChangeAspect="1"/>
          </p:cNvSpPr>
          <p:nvPr/>
        </p:nvSpPr>
        <p:spPr bwMode="gray">
          <a:xfrm>
            <a:off x="2534384" y="2708248"/>
            <a:ext cx="61850" cy="5994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5" name="Freeform 263"/>
          <p:cNvSpPr>
            <a:spLocks noChangeAspect="1"/>
          </p:cNvSpPr>
          <p:nvPr/>
        </p:nvSpPr>
        <p:spPr bwMode="gray">
          <a:xfrm>
            <a:off x="2600182" y="2784776"/>
            <a:ext cx="84221" cy="34438"/>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6" name="Freeform 264"/>
          <p:cNvSpPr>
            <a:spLocks noChangeAspect="1"/>
          </p:cNvSpPr>
          <p:nvPr/>
        </p:nvSpPr>
        <p:spPr bwMode="gray">
          <a:xfrm>
            <a:off x="2467270" y="2667433"/>
            <a:ext cx="56587" cy="5994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7" name="Freeform 265"/>
          <p:cNvSpPr>
            <a:spLocks noChangeAspect="1"/>
          </p:cNvSpPr>
          <p:nvPr/>
        </p:nvSpPr>
        <p:spPr bwMode="gray">
          <a:xfrm>
            <a:off x="2510697" y="2658504"/>
            <a:ext cx="15791" cy="36989"/>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8" name="Freeform 266"/>
          <p:cNvSpPr>
            <a:spLocks noChangeAspect="1"/>
          </p:cNvSpPr>
          <p:nvPr/>
        </p:nvSpPr>
        <p:spPr bwMode="gray">
          <a:xfrm>
            <a:off x="2498853" y="2717176"/>
            <a:ext cx="32899" cy="17856"/>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9" name="Freeform 267"/>
          <p:cNvSpPr>
            <a:spLocks noChangeAspect="1"/>
          </p:cNvSpPr>
          <p:nvPr/>
        </p:nvSpPr>
        <p:spPr bwMode="gray">
          <a:xfrm>
            <a:off x="2559387" y="2763092"/>
            <a:ext cx="47374" cy="40815"/>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0" name="Freeform 268"/>
          <p:cNvSpPr>
            <a:spLocks noChangeAspect="1"/>
          </p:cNvSpPr>
          <p:nvPr/>
        </p:nvSpPr>
        <p:spPr bwMode="gray">
          <a:xfrm>
            <a:off x="2508065" y="2694217"/>
            <a:ext cx="88169" cy="43366"/>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1" name="Freeform 269"/>
          <p:cNvSpPr>
            <a:spLocks noChangeAspect="1"/>
          </p:cNvSpPr>
          <p:nvPr/>
        </p:nvSpPr>
        <p:spPr bwMode="gray">
          <a:xfrm>
            <a:off x="2109330" y="2439125"/>
            <a:ext cx="435582" cy="2755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8" name="Freeform 272"/>
          <p:cNvSpPr>
            <a:spLocks noChangeAspect="1"/>
          </p:cNvSpPr>
          <p:nvPr/>
        </p:nvSpPr>
        <p:spPr bwMode="gray">
          <a:xfrm>
            <a:off x="1509254" y="1964654"/>
            <a:ext cx="3948" cy="8928"/>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9" name="Freeform 273"/>
          <p:cNvSpPr>
            <a:spLocks noChangeAspect="1"/>
          </p:cNvSpPr>
          <p:nvPr/>
        </p:nvSpPr>
        <p:spPr bwMode="gray">
          <a:xfrm>
            <a:off x="1584263" y="1942971"/>
            <a:ext cx="7896" cy="5102"/>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0" name="Freeform 274"/>
          <p:cNvSpPr>
            <a:spLocks noChangeAspect="1"/>
          </p:cNvSpPr>
          <p:nvPr/>
        </p:nvSpPr>
        <p:spPr bwMode="gray">
          <a:xfrm>
            <a:off x="1563208" y="1923839"/>
            <a:ext cx="38163" cy="30611"/>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1" name="Freeform 275"/>
          <p:cNvSpPr>
            <a:spLocks noChangeAspect="1"/>
          </p:cNvSpPr>
          <p:nvPr/>
        </p:nvSpPr>
        <p:spPr bwMode="gray">
          <a:xfrm>
            <a:off x="1372394" y="1477427"/>
            <a:ext cx="431634" cy="524215"/>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2" name="Freeform 276"/>
          <p:cNvSpPr>
            <a:spLocks noChangeAspect="1"/>
          </p:cNvSpPr>
          <p:nvPr/>
        </p:nvSpPr>
        <p:spPr bwMode="gray">
          <a:xfrm>
            <a:off x="1802712" y="1875371"/>
            <a:ext cx="119752" cy="128822"/>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3" name="Freeform 278"/>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4" name="Freeform 279"/>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5" name="Freeform 280"/>
          <p:cNvSpPr>
            <a:spLocks noChangeAspect="1"/>
          </p:cNvSpPr>
          <p:nvPr/>
        </p:nvSpPr>
        <p:spPr bwMode="gray">
          <a:xfrm>
            <a:off x="2687034" y="2333262"/>
            <a:ext cx="1316" cy="1275"/>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6" name="Freeform 281"/>
          <p:cNvSpPr>
            <a:spLocks noChangeAspect="1"/>
          </p:cNvSpPr>
          <p:nvPr/>
        </p:nvSpPr>
        <p:spPr bwMode="gray">
          <a:xfrm>
            <a:off x="2685718" y="2330711"/>
            <a:ext cx="1316" cy="1275"/>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7" name="Freeform 282"/>
          <p:cNvSpPr>
            <a:spLocks noChangeAspect="1"/>
          </p:cNvSpPr>
          <p:nvPr/>
        </p:nvSpPr>
        <p:spPr bwMode="gray">
          <a:xfrm>
            <a:off x="2000105" y="2126637"/>
            <a:ext cx="833000" cy="432382"/>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tx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2" name="Freeform 284"/>
          <p:cNvSpPr>
            <a:spLocks noChangeAspect="1"/>
          </p:cNvSpPr>
          <p:nvPr/>
        </p:nvSpPr>
        <p:spPr bwMode="gray">
          <a:xfrm>
            <a:off x="2992337" y="2032253"/>
            <a:ext cx="1316" cy="1275"/>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3" name="Freeform 285"/>
          <p:cNvSpPr>
            <a:spLocks noChangeAspect="1"/>
          </p:cNvSpPr>
          <p:nvPr/>
        </p:nvSpPr>
        <p:spPr bwMode="gray">
          <a:xfrm>
            <a:off x="2942330" y="2076894"/>
            <a:ext cx="96065" cy="107139"/>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4" name="Freeform 286"/>
          <p:cNvSpPr>
            <a:spLocks noChangeAspect="1"/>
          </p:cNvSpPr>
          <p:nvPr/>
        </p:nvSpPr>
        <p:spPr bwMode="gray">
          <a:xfrm>
            <a:off x="1946151" y="2093475"/>
            <a:ext cx="72378" cy="54845"/>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5" name="Freeform 287"/>
          <p:cNvSpPr>
            <a:spLocks noChangeAspect="1"/>
          </p:cNvSpPr>
          <p:nvPr/>
        </p:nvSpPr>
        <p:spPr bwMode="gray">
          <a:xfrm>
            <a:off x="2363309" y="1538649"/>
            <a:ext cx="61850" cy="56120"/>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6" name="Freeform 288"/>
          <p:cNvSpPr>
            <a:spLocks noChangeAspect="1"/>
          </p:cNvSpPr>
          <p:nvPr/>
        </p:nvSpPr>
        <p:spPr bwMode="gray">
          <a:xfrm>
            <a:off x="1980366" y="1321821"/>
            <a:ext cx="153967" cy="16581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7" name="Freeform 289"/>
          <p:cNvSpPr>
            <a:spLocks noChangeAspect="1"/>
          </p:cNvSpPr>
          <p:nvPr/>
        </p:nvSpPr>
        <p:spPr bwMode="gray">
          <a:xfrm>
            <a:off x="2080379" y="1384318"/>
            <a:ext cx="263191" cy="209176"/>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8" name="Freeform 290"/>
          <p:cNvSpPr>
            <a:spLocks noChangeAspect="1"/>
          </p:cNvSpPr>
          <p:nvPr/>
        </p:nvSpPr>
        <p:spPr bwMode="gray">
          <a:xfrm>
            <a:off x="2254085" y="1363911"/>
            <a:ext cx="35531" cy="43366"/>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9" name="Freeform 291"/>
          <p:cNvSpPr>
            <a:spLocks noChangeAspect="1"/>
          </p:cNvSpPr>
          <p:nvPr/>
        </p:nvSpPr>
        <p:spPr bwMode="gray">
          <a:xfrm>
            <a:off x="2319883" y="1357533"/>
            <a:ext cx="88169" cy="123720"/>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0" name="Freeform 292"/>
          <p:cNvSpPr>
            <a:spLocks noChangeAspect="1"/>
          </p:cNvSpPr>
          <p:nvPr/>
        </p:nvSpPr>
        <p:spPr bwMode="gray">
          <a:xfrm>
            <a:off x="2314619" y="1203203"/>
            <a:ext cx="77641" cy="96935"/>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1" name="Freeform 293"/>
          <p:cNvSpPr>
            <a:spLocks noChangeAspect="1"/>
          </p:cNvSpPr>
          <p:nvPr/>
        </p:nvSpPr>
        <p:spPr bwMode="gray">
          <a:xfrm>
            <a:off x="2100118" y="1192999"/>
            <a:ext cx="176338" cy="136474"/>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2" name="Freeform 294"/>
          <p:cNvSpPr>
            <a:spLocks noChangeAspect="1"/>
          </p:cNvSpPr>
          <p:nvPr/>
        </p:nvSpPr>
        <p:spPr bwMode="gray">
          <a:xfrm>
            <a:off x="2025108" y="1149633"/>
            <a:ext cx="105277" cy="104588"/>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3" name="Freeform 295"/>
          <p:cNvSpPr>
            <a:spLocks noChangeAspect="1"/>
          </p:cNvSpPr>
          <p:nvPr/>
        </p:nvSpPr>
        <p:spPr bwMode="gray">
          <a:xfrm>
            <a:off x="2160652" y="1112645"/>
            <a:ext cx="52638" cy="49743"/>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4" name="Freeform 296"/>
          <p:cNvSpPr>
            <a:spLocks noChangeAspect="1"/>
          </p:cNvSpPr>
          <p:nvPr/>
        </p:nvSpPr>
        <p:spPr bwMode="gray">
          <a:xfrm>
            <a:off x="2160652" y="1068004"/>
            <a:ext cx="57902" cy="33162"/>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5" name="Freeform 297"/>
          <p:cNvSpPr>
            <a:spLocks noChangeAspect="1"/>
          </p:cNvSpPr>
          <p:nvPr/>
        </p:nvSpPr>
        <p:spPr bwMode="gray">
          <a:xfrm>
            <a:off x="2410684" y="1133052"/>
            <a:ext cx="43427" cy="26785"/>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6" name="Freeform 298"/>
          <p:cNvSpPr>
            <a:spLocks noChangeAspect="1"/>
          </p:cNvSpPr>
          <p:nvPr/>
        </p:nvSpPr>
        <p:spPr bwMode="gray">
          <a:xfrm>
            <a:off x="2398840" y="1177693"/>
            <a:ext cx="248716" cy="151780"/>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7" name="Freeform 299"/>
          <p:cNvSpPr>
            <a:spLocks noChangeAspect="1"/>
          </p:cNvSpPr>
          <p:nvPr/>
        </p:nvSpPr>
        <p:spPr bwMode="gray">
          <a:xfrm>
            <a:off x="2405420" y="1261874"/>
            <a:ext cx="43427" cy="58671"/>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8" name="Freeform 300"/>
          <p:cNvSpPr>
            <a:spLocks noChangeAspect="1"/>
          </p:cNvSpPr>
          <p:nvPr/>
        </p:nvSpPr>
        <p:spPr bwMode="gray">
          <a:xfrm>
            <a:off x="2539647" y="1686603"/>
            <a:ext cx="101329" cy="89282"/>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9" name="Freeform 301"/>
          <p:cNvSpPr>
            <a:spLocks noChangeAspect="1"/>
          </p:cNvSpPr>
          <p:nvPr/>
        </p:nvSpPr>
        <p:spPr bwMode="gray">
          <a:xfrm>
            <a:off x="2683087" y="1599871"/>
            <a:ext cx="31583" cy="40815"/>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0" name="Freeform 302"/>
          <p:cNvSpPr>
            <a:spLocks noChangeAspect="1"/>
          </p:cNvSpPr>
          <p:nvPr/>
        </p:nvSpPr>
        <p:spPr bwMode="gray">
          <a:xfrm>
            <a:off x="2630448" y="1367737"/>
            <a:ext cx="69746" cy="4846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1" name="Freeform 303"/>
          <p:cNvSpPr>
            <a:spLocks noChangeAspect="1"/>
          </p:cNvSpPr>
          <p:nvPr/>
        </p:nvSpPr>
        <p:spPr bwMode="gray">
          <a:xfrm>
            <a:off x="2497537" y="1361360"/>
            <a:ext cx="415842" cy="454064"/>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2" name="Freeform 304"/>
          <p:cNvSpPr>
            <a:spLocks noChangeAspect="1"/>
          </p:cNvSpPr>
          <p:nvPr/>
        </p:nvSpPr>
        <p:spPr bwMode="gray">
          <a:xfrm>
            <a:off x="1763233" y="1449367"/>
            <a:ext cx="1233051" cy="82649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3" name="Freeform 305"/>
          <p:cNvSpPr>
            <a:spLocks noChangeAspect="1"/>
          </p:cNvSpPr>
          <p:nvPr/>
        </p:nvSpPr>
        <p:spPr bwMode="gray">
          <a:xfrm>
            <a:off x="2379101" y="1055249"/>
            <a:ext cx="51322" cy="80354"/>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4" name="Freeform 306"/>
          <p:cNvSpPr>
            <a:spLocks noChangeAspect="1"/>
          </p:cNvSpPr>
          <p:nvPr/>
        </p:nvSpPr>
        <p:spPr bwMode="gray">
          <a:xfrm>
            <a:off x="2272508" y="1023362"/>
            <a:ext cx="97381" cy="109690"/>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5" name="Freeform 307"/>
          <p:cNvSpPr>
            <a:spLocks noChangeAspect="1"/>
          </p:cNvSpPr>
          <p:nvPr/>
        </p:nvSpPr>
        <p:spPr bwMode="gray">
          <a:xfrm>
            <a:off x="2412000" y="972344"/>
            <a:ext cx="159231" cy="14285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6" name="Freeform 308"/>
          <p:cNvSpPr>
            <a:spLocks noChangeAspect="1"/>
          </p:cNvSpPr>
          <p:nvPr/>
        </p:nvSpPr>
        <p:spPr bwMode="gray">
          <a:xfrm>
            <a:off x="2504117" y="972344"/>
            <a:ext cx="271087" cy="264021"/>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7" name="Freeform 309"/>
          <p:cNvSpPr>
            <a:spLocks noChangeAspect="1"/>
          </p:cNvSpPr>
          <p:nvPr/>
        </p:nvSpPr>
        <p:spPr bwMode="gray">
          <a:xfrm>
            <a:off x="2546227" y="1218508"/>
            <a:ext cx="7896" cy="7653"/>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8" name="Freeform 310"/>
          <p:cNvSpPr>
            <a:spLocks noChangeAspect="1"/>
          </p:cNvSpPr>
          <p:nvPr/>
        </p:nvSpPr>
        <p:spPr bwMode="gray">
          <a:xfrm>
            <a:off x="2546227" y="1210855"/>
            <a:ext cx="1316" cy="7653"/>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9" name="Freeform 311"/>
          <p:cNvSpPr>
            <a:spLocks noChangeAspect="1"/>
          </p:cNvSpPr>
          <p:nvPr/>
        </p:nvSpPr>
        <p:spPr bwMode="gray">
          <a:xfrm>
            <a:off x="1844822" y="1543751"/>
            <a:ext cx="22371" cy="29336"/>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0" name="Freeform 312"/>
          <p:cNvSpPr>
            <a:spLocks noChangeAspect="1"/>
          </p:cNvSpPr>
          <p:nvPr/>
        </p:nvSpPr>
        <p:spPr bwMode="gray">
          <a:xfrm>
            <a:off x="1835611" y="1562883"/>
            <a:ext cx="14476" cy="14030"/>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4" name="Freeform 313"/>
          <p:cNvSpPr>
            <a:spLocks noChangeAspect="1"/>
          </p:cNvSpPr>
          <p:nvPr/>
        </p:nvSpPr>
        <p:spPr bwMode="gray">
          <a:xfrm rot="21085610">
            <a:off x="2671243" y="2513102"/>
            <a:ext cx="10528" cy="5102"/>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5" name="Freeform 314"/>
          <p:cNvSpPr>
            <a:spLocks noChangeAspect="1"/>
          </p:cNvSpPr>
          <p:nvPr/>
        </p:nvSpPr>
        <p:spPr bwMode="gray">
          <a:xfrm rot="21085610">
            <a:off x="2688350" y="2514378"/>
            <a:ext cx="1316" cy="1275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6" name="Freeform 315"/>
          <p:cNvSpPr>
            <a:spLocks noChangeAspect="1"/>
          </p:cNvSpPr>
          <p:nvPr/>
        </p:nvSpPr>
        <p:spPr bwMode="gray">
          <a:xfrm rot="21085610">
            <a:off x="2688350" y="2543713"/>
            <a:ext cx="2632" cy="1276"/>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7" name="Freeform 316"/>
          <p:cNvSpPr>
            <a:spLocks noChangeAspect="1"/>
          </p:cNvSpPr>
          <p:nvPr/>
        </p:nvSpPr>
        <p:spPr bwMode="gray">
          <a:xfrm rot="21085610">
            <a:off x="2681771" y="2542438"/>
            <a:ext cx="5264" cy="1530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8" name="Freeform 317"/>
          <p:cNvSpPr>
            <a:spLocks noChangeAspect="1"/>
          </p:cNvSpPr>
          <p:nvPr/>
        </p:nvSpPr>
        <p:spPr bwMode="gray">
          <a:xfrm rot="21085610">
            <a:off x="2688350" y="2560294"/>
            <a:ext cx="1316" cy="7653"/>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9" name="Freeform 318"/>
          <p:cNvSpPr>
            <a:spLocks noChangeAspect="1"/>
          </p:cNvSpPr>
          <p:nvPr/>
        </p:nvSpPr>
        <p:spPr bwMode="gray">
          <a:xfrm rot="21085610">
            <a:off x="2700194" y="2538611"/>
            <a:ext cx="1316" cy="10204"/>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0" name="Freeform 319"/>
          <p:cNvSpPr>
            <a:spLocks noChangeAspect="1"/>
          </p:cNvSpPr>
          <p:nvPr/>
        </p:nvSpPr>
        <p:spPr bwMode="gray">
          <a:xfrm rot="21085610">
            <a:off x="2706774" y="2547540"/>
            <a:ext cx="3948" cy="11480"/>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1" name="Freeform 320"/>
          <p:cNvSpPr>
            <a:spLocks noChangeAspect="1"/>
          </p:cNvSpPr>
          <p:nvPr/>
        </p:nvSpPr>
        <p:spPr bwMode="gray">
          <a:xfrm rot="21085610">
            <a:off x="2718618" y="2556468"/>
            <a:ext cx="2632" cy="2551"/>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2" name="Freeform 321"/>
          <p:cNvSpPr>
            <a:spLocks noChangeAspect="1"/>
          </p:cNvSpPr>
          <p:nvPr/>
        </p:nvSpPr>
        <p:spPr bwMode="gray">
          <a:xfrm rot="21085610">
            <a:off x="2713354" y="2567947"/>
            <a:ext cx="3948" cy="1275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3" name="Freeform 322"/>
          <p:cNvSpPr>
            <a:spLocks noChangeAspect="1"/>
          </p:cNvSpPr>
          <p:nvPr/>
        </p:nvSpPr>
        <p:spPr bwMode="gray">
          <a:xfrm rot="21085610">
            <a:off x="2725197" y="2579426"/>
            <a:ext cx="3948" cy="11480"/>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4" name="Freeform 323"/>
          <p:cNvSpPr>
            <a:spLocks noChangeAspect="1"/>
          </p:cNvSpPr>
          <p:nvPr/>
        </p:nvSpPr>
        <p:spPr bwMode="gray">
          <a:xfrm rot="21085610">
            <a:off x="2735725" y="2587079"/>
            <a:ext cx="3948" cy="1276"/>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5" name="Freeform 324"/>
          <p:cNvSpPr>
            <a:spLocks noChangeAspect="1"/>
          </p:cNvSpPr>
          <p:nvPr/>
        </p:nvSpPr>
        <p:spPr bwMode="gray">
          <a:xfrm rot="21085610">
            <a:off x="2744937" y="2592180"/>
            <a:ext cx="7896" cy="5102"/>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6" name="Freeform 325"/>
          <p:cNvSpPr>
            <a:spLocks noChangeAspect="1"/>
          </p:cNvSpPr>
          <p:nvPr/>
        </p:nvSpPr>
        <p:spPr bwMode="gray">
          <a:xfrm rot="21085610">
            <a:off x="2734409" y="2606211"/>
            <a:ext cx="5264" cy="7653"/>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7" name="Freeform 326"/>
          <p:cNvSpPr>
            <a:spLocks noChangeAspect="1"/>
          </p:cNvSpPr>
          <p:nvPr/>
        </p:nvSpPr>
        <p:spPr bwMode="gray">
          <a:xfrm rot="21085610">
            <a:off x="2687035" y="2559018"/>
            <a:ext cx="2632" cy="3827"/>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8" name="Freeform 327"/>
          <p:cNvSpPr>
            <a:spLocks noChangeAspect="1"/>
          </p:cNvSpPr>
          <p:nvPr/>
        </p:nvSpPr>
        <p:spPr bwMode="gray">
          <a:xfrm rot="21085610">
            <a:off x="2660716" y="2546264"/>
            <a:ext cx="1316" cy="5102"/>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9" name="Freeform 328"/>
          <p:cNvSpPr>
            <a:spLocks noChangeAspect="1"/>
          </p:cNvSpPr>
          <p:nvPr/>
        </p:nvSpPr>
        <p:spPr bwMode="gray">
          <a:xfrm rot="21085610">
            <a:off x="2658084" y="2552642"/>
            <a:ext cx="2632" cy="2551"/>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0" name="Freeform 329"/>
          <p:cNvSpPr>
            <a:spLocks noChangeAspect="1"/>
          </p:cNvSpPr>
          <p:nvPr/>
        </p:nvSpPr>
        <p:spPr bwMode="gray">
          <a:xfrm rot="21085610">
            <a:off x="2650188" y="2555192"/>
            <a:ext cx="5264" cy="5102"/>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1" name="Freeform 330"/>
          <p:cNvSpPr>
            <a:spLocks noChangeAspect="1"/>
          </p:cNvSpPr>
          <p:nvPr/>
        </p:nvSpPr>
        <p:spPr bwMode="gray">
          <a:xfrm rot="20552049">
            <a:off x="2685718" y="2664882"/>
            <a:ext cx="19740" cy="1403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2" name="Freeform 331"/>
          <p:cNvSpPr>
            <a:spLocks noChangeAspect="1"/>
          </p:cNvSpPr>
          <p:nvPr/>
        </p:nvSpPr>
        <p:spPr bwMode="gray">
          <a:xfrm rot="20552049">
            <a:off x="2739673" y="2618966"/>
            <a:ext cx="31583" cy="42091"/>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3" name="Freeform 332"/>
          <p:cNvSpPr>
            <a:spLocks noChangeAspect="1"/>
          </p:cNvSpPr>
          <p:nvPr/>
        </p:nvSpPr>
        <p:spPr bwMode="gray">
          <a:xfrm rot="20552049">
            <a:off x="2834422" y="2644475"/>
            <a:ext cx="1316" cy="1276"/>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4" name="Freeform 333"/>
          <p:cNvSpPr>
            <a:spLocks noChangeAspect="1"/>
          </p:cNvSpPr>
          <p:nvPr/>
        </p:nvSpPr>
        <p:spPr bwMode="gray">
          <a:xfrm rot="20552049">
            <a:off x="2852845" y="2678912"/>
            <a:ext cx="2632" cy="8929"/>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5" name="Freeform 334"/>
          <p:cNvSpPr>
            <a:spLocks noChangeAspect="1"/>
          </p:cNvSpPr>
          <p:nvPr/>
        </p:nvSpPr>
        <p:spPr bwMode="gray">
          <a:xfrm rot="20552049">
            <a:off x="2872584" y="2741410"/>
            <a:ext cx="2632" cy="3827"/>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6" name="Freeform 335"/>
          <p:cNvSpPr>
            <a:spLocks noChangeAspect="1"/>
          </p:cNvSpPr>
          <p:nvPr/>
        </p:nvSpPr>
        <p:spPr bwMode="gray">
          <a:xfrm rot="20552049">
            <a:off x="2867320" y="2752889"/>
            <a:ext cx="7896" cy="1275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7" name="Freeform 336"/>
          <p:cNvSpPr>
            <a:spLocks noChangeAspect="1"/>
          </p:cNvSpPr>
          <p:nvPr/>
        </p:nvSpPr>
        <p:spPr bwMode="gray">
          <a:xfrm rot="20552049">
            <a:off x="2723882" y="2624067"/>
            <a:ext cx="1316" cy="2551"/>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0" name="Freeform 338"/>
          <p:cNvSpPr>
            <a:spLocks noChangeAspect="1"/>
          </p:cNvSpPr>
          <p:nvPr/>
        </p:nvSpPr>
        <p:spPr bwMode="gray">
          <a:xfrm rot="20552049">
            <a:off x="2726513" y="2643199"/>
            <a:ext cx="3948" cy="5102"/>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1" name="Freeform 339"/>
          <p:cNvSpPr>
            <a:spLocks noChangeAspect="1"/>
          </p:cNvSpPr>
          <p:nvPr/>
        </p:nvSpPr>
        <p:spPr bwMode="gray">
          <a:xfrm rot="20552049">
            <a:off x="2717301" y="2626618"/>
            <a:ext cx="23687" cy="35713"/>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9" name="Freeform 340"/>
          <p:cNvSpPr>
            <a:spLocks noChangeAspect="1"/>
          </p:cNvSpPr>
          <p:nvPr/>
        </p:nvSpPr>
        <p:spPr bwMode="gray">
          <a:xfrm rot="20552049">
            <a:off x="2781784" y="2634271"/>
            <a:ext cx="13160" cy="10204"/>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0" name="Freeform 341"/>
          <p:cNvSpPr>
            <a:spLocks noChangeAspect="1"/>
          </p:cNvSpPr>
          <p:nvPr/>
        </p:nvSpPr>
        <p:spPr bwMode="gray">
          <a:xfrm rot="20552049">
            <a:off x="2862057" y="2708248"/>
            <a:ext cx="0" cy="3827"/>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1" name="Freeform 342"/>
          <p:cNvSpPr>
            <a:spLocks noChangeAspect="1"/>
          </p:cNvSpPr>
          <p:nvPr/>
        </p:nvSpPr>
        <p:spPr bwMode="gray">
          <a:xfrm rot="20552049">
            <a:off x="2839686" y="2654678"/>
            <a:ext cx="3948" cy="8929"/>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2" name="Freeform 343"/>
          <p:cNvSpPr>
            <a:spLocks noChangeAspect="1"/>
          </p:cNvSpPr>
          <p:nvPr/>
        </p:nvSpPr>
        <p:spPr bwMode="gray">
          <a:xfrm rot="20552049">
            <a:off x="2801523" y="2631720"/>
            <a:ext cx="0" cy="1276"/>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3" name="Freeform 344"/>
          <p:cNvSpPr>
            <a:spLocks noChangeAspect="1"/>
          </p:cNvSpPr>
          <p:nvPr/>
        </p:nvSpPr>
        <p:spPr bwMode="gray">
          <a:xfrm rot="20552049">
            <a:off x="2804155" y="2641924"/>
            <a:ext cx="1316" cy="2551"/>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4" name="Freeform 345"/>
          <p:cNvSpPr>
            <a:spLocks noChangeAspect="1"/>
          </p:cNvSpPr>
          <p:nvPr/>
        </p:nvSpPr>
        <p:spPr bwMode="gray">
          <a:xfrm rot="20552049">
            <a:off x="2846265" y="2668708"/>
            <a:ext cx="2632" cy="637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5" name="Freeform 346"/>
          <p:cNvSpPr>
            <a:spLocks noChangeAspect="1"/>
          </p:cNvSpPr>
          <p:nvPr/>
        </p:nvSpPr>
        <p:spPr bwMode="gray">
          <a:xfrm rot="20552049">
            <a:off x="2862057" y="2728655"/>
            <a:ext cx="1316" cy="3827"/>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6" name="Freeform 347"/>
          <p:cNvSpPr>
            <a:spLocks noChangeAspect="1"/>
          </p:cNvSpPr>
          <p:nvPr/>
        </p:nvSpPr>
        <p:spPr bwMode="gray">
          <a:xfrm rot="20552049">
            <a:off x="2609393" y="2588354"/>
            <a:ext cx="97381" cy="6249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7" name="Freeform 348"/>
          <p:cNvSpPr>
            <a:spLocks noChangeAspect="1"/>
          </p:cNvSpPr>
          <p:nvPr/>
        </p:nvSpPr>
        <p:spPr bwMode="gray">
          <a:xfrm rot="20552049">
            <a:off x="2625184" y="2621516"/>
            <a:ext cx="3948" cy="7653"/>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8" name="Freeform 349"/>
          <p:cNvSpPr>
            <a:spLocks noChangeAspect="1"/>
          </p:cNvSpPr>
          <p:nvPr/>
        </p:nvSpPr>
        <p:spPr bwMode="gray">
          <a:xfrm rot="20552049">
            <a:off x="2660716" y="2596007"/>
            <a:ext cx="9212" cy="11480"/>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9" name="Freeform 350"/>
          <p:cNvSpPr>
            <a:spLocks noChangeAspect="1"/>
          </p:cNvSpPr>
          <p:nvPr/>
        </p:nvSpPr>
        <p:spPr bwMode="gray">
          <a:xfrm rot="20552049">
            <a:off x="2825210" y="2641924"/>
            <a:ext cx="0" cy="3827"/>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0" name="Freeform 351"/>
          <p:cNvSpPr>
            <a:spLocks noChangeAspect="1"/>
          </p:cNvSpPr>
          <p:nvPr/>
        </p:nvSpPr>
        <p:spPr bwMode="gray">
          <a:xfrm rot="20552049">
            <a:off x="2859425" y="2695493"/>
            <a:ext cx="1316" cy="5102"/>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1" name="Freeform 175"/>
          <p:cNvSpPr>
            <a:spLocks noChangeAspect="1"/>
          </p:cNvSpPr>
          <p:nvPr/>
        </p:nvSpPr>
        <p:spPr bwMode="gray">
          <a:xfrm>
            <a:off x="3934562" y="2135565"/>
            <a:ext cx="110540" cy="52294"/>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2" name="Freeform 176"/>
          <p:cNvSpPr>
            <a:spLocks noChangeAspect="1"/>
          </p:cNvSpPr>
          <p:nvPr/>
        </p:nvSpPr>
        <p:spPr bwMode="gray">
          <a:xfrm>
            <a:off x="3818757" y="2263112"/>
            <a:ext cx="6580" cy="3827"/>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3" name="Freeform 177"/>
          <p:cNvSpPr>
            <a:spLocks noChangeAspect="1"/>
          </p:cNvSpPr>
          <p:nvPr/>
        </p:nvSpPr>
        <p:spPr bwMode="gray">
          <a:xfrm>
            <a:off x="3935878" y="2168727"/>
            <a:ext cx="3948" cy="7653"/>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7" name="Freeform 179"/>
          <p:cNvSpPr>
            <a:spLocks noChangeAspect="1"/>
          </p:cNvSpPr>
          <p:nvPr/>
        </p:nvSpPr>
        <p:spPr bwMode="gray">
          <a:xfrm>
            <a:off x="3979305" y="2342190"/>
            <a:ext cx="44743" cy="28060"/>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8" name="Freeform 180"/>
          <p:cNvSpPr>
            <a:spLocks noChangeAspect="1"/>
          </p:cNvSpPr>
          <p:nvPr/>
        </p:nvSpPr>
        <p:spPr bwMode="gray">
          <a:xfrm>
            <a:off x="3917454" y="2287345"/>
            <a:ext cx="21055" cy="44641"/>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9" name="Freeform 181"/>
          <p:cNvSpPr>
            <a:spLocks noChangeAspect="1"/>
          </p:cNvSpPr>
          <p:nvPr/>
        </p:nvSpPr>
        <p:spPr bwMode="gray">
          <a:xfrm>
            <a:off x="3895083" y="2175104"/>
            <a:ext cx="169759" cy="173463"/>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5" name="Freeform 182"/>
          <p:cNvSpPr>
            <a:spLocks noChangeAspect="1"/>
          </p:cNvSpPr>
          <p:nvPr/>
        </p:nvSpPr>
        <p:spPr bwMode="gray">
          <a:xfrm>
            <a:off x="3880608" y="2110056"/>
            <a:ext cx="9212" cy="14030"/>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6" name="Freeform 183"/>
          <p:cNvSpPr>
            <a:spLocks noChangeAspect="1"/>
          </p:cNvSpPr>
          <p:nvPr/>
        </p:nvSpPr>
        <p:spPr bwMode="gray">
          <a:xfrm>
            <a:off x="3884555" y="2163626"/>
            <a:ext cx="64482" cy="35713"/>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7" name="Freeform 184"/>
          <p:cNvSpPr>
            <a:spLocks noChangeAspect="1"/>
          </p:cNvSpPr>
          <p:nvPr/>
        </p:nvSpPr>
        <p:spPr bwMode="gray">
          <a:xfrm>
            <a:off x="3839813" y="2081996"/>
            <a:ext cx="48691" cy="40815"/>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8" name="Freeform 185"/>
          <p:cNvSpPr>
            <a:spLocks noChangeAspect="1"/>
          </p:cNvSpPr>
          <p:nvPr/>
        </p:nvSpPr>
        <p:spPr bwMode="gray">
          <a:xfrm>
            <a:off x="3667423" y="2241428"/>
            <a:ext cx="180287" cy="139026"/>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9" name="Freeform 186"/>
          <p:cNvSpPr>
            <a:spLocks noChangeAspect="1"/>
          </p:cNvSpPr>
          <p:nvPr/>
        </p:nvSpPr>
        <p:spPr bwMode="gray">
          <a:xfrm>
            <a:off x="3849025" y="2036079"/>
            <a:ext cx="52638" cy="61222"/>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0" name="Freeform 187"/>
          <p:cNvSpPr>
            <a:spLocks noChangeAspect="1"/>
          </p:cNvSpPr>
          <p:nvPr/>
        </p:nvSpPr>
        <p:spPr bwMode="gray">
          <a:xfrm>
            <a:off x="3664791" y="2273315"/>
            <a:ext cx="46059" cy="90558"/>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1" name="Freeform 188"/>
          <p:cNvSpPr>
            <a:spLocks noChangeAspect="1"/>
          </p:cNvSpPr>
          <p:nvPr/>
        </p:nvSpPr>
        <p:spPr bwMode="gray">
          <a:xfrm>
            <a:off x="3884555" y="2001642"/>
            <a:ext cx="128964" cy="167086"/>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5" name="Freeform 190"/>
          <p:cNvSpPr>
            <a:spLocks noChangeAspect="1"/>
          </p:cNvSpPr>
          <p:nvPr/>
        </p:nvSpPr>
        <p:spPr bwMode="gray">
          <a:xfrm>
            <a:off x="3922717" y="2255459"/>
            <a:ext cx="14476" cy="30611"/>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6" name="Freeform 191"/>
          <p:cNvSpPr>
            <a:spLocks noChangeAspect="1"/>
          </p:cNvSpPr>
          <p:nvPr/>
        </p:nvSpPr>
        <p:spPr bwMode="gray">
          <a:xfrm>
            <a:off x="3731904" y="2089649"/>
            <a:ext cx="182918" cy="178565"/>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3" name="Freeform 193"/>
          <p:cNvSpPr>
            <a:spLocks noChangeAspect="1"/>
          </p:cNvSpPr>
          <p:nvPr/>
        </p:nvSpPr>
        <p:spPr bwMode="gray">
          <a:xfrm>
            <a:off x="3712165" y="1905982"/>
            <a:ext cx="113172" cy="207901"/>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4" name="Freeform 194"/>
          <p:cNvSpPr>
            <a:spLocks noChangeAspect="1"/>
          </p:cNvSpPr>
          <p:nvPr/>
        </p:nvSpPr>
        <p:spPr bwMode="gray">
          <a:xfrm>
            <a:off x="3683214" y="1991438"/>
            <a:ext cx="36847" cy="31887"/>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4" name="Freeform 195"/>
          <p:cNvSpPr>
            <a:spLocks noChangeAspect="1"/>
          </p:cNvSpPr>
          <p:nvPr/>
        </p:nvSpPr>
        <p:spPr bwMode="gray">
          <a:xfrm>
            <a:off x="3650315" y="1993989"/>
            <a:ext cx="61850" cy="88007"/>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5" name="Freeform 196"/>
          <p:cNvSpPr>
            <a:spLocks noChangeAspect="1"/>
          </p:cNvSpPr>
          <p:nvPr/>
        </p:nvSpPr>
        <p:spPr bwMode="gray">
          <a:xfrm>
            <a:off x="4117480" y="2060313"/>
            <a:ext cx="261876" cy="168361"/>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6" name="Freeform 197"/>
          <p:cNvSpPr>
            <a:spLocks noChangeAspect="1"/>
          </p:cNvSpPr>
          <p:nvPr/>
        </p:nvSpPr>
        <p:spPr bwMode="gray">
          <a:xfrm>
            <a:off x="4181962" y="2145769"/>
            <a:ext cx="50006" cy="61222"/>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7" name="Freeform 198"/>
          <p:cNvSpPr>
            <a:spLocks noChangeAspect="1"/>
          </p:cNvSpPr>
          <p:nvPr/>
        </p:nvSpPr>
        <p:spPr bwMode="gray">
          <a:xfrm>
            <a:off x="4131955" y="1969755"/>
            <a:ext cx="140808" cy="114792"/>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1" name="Freeform 200"/>
          <p:cNvSpPr>
            <a:spLocks noChangeAspect="1"/>
          </p:cNvSpPr>
          <p:nvPr/>
        </p:nvSpPr>
        <p:spPr bwMode="gray">
          <a:xfrm>
            <a:off x="4025363" y="2209542"/>
            <a:ext cx="56587" cy="54845"/>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2" name="Freeform 201"/>
          <p:cNvSpPr>
            <a:spLocks noChangeAspect="1"/>
          </p:cNvSpPr>
          <p:nvPr/>
        </p:nvSpPr>
        <p:spPr bwMode="gray">
          <a:xfrm>
            <a:off x="4045103" y="2254183"/>
            <a:ext cx="19740" cy="10204"/>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9" name="Freeform 202"/>
          <p:cNvSpPr>
            <a:spLocks noChangeAspect="1"/>
          </p:cNvSpPr>
          <p:nvPr/>
        </p:nvSpPr>
        <p:spPr bwMode="gray">
          <a:xfrm>
            <a:off x="4104321" y="2342190"/>
            <a:ext cx="32899" cy="33162"/>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0" name="Freeform 203"/>
          <p:cNvSpPr>
            <a:spLocks noChangeAspect="1"/>
          </p:cNvSpPr>
          <p:nvPr/>
        </p:nvSpPr>
        <p:spPr bwMode="gray">
          <a:xfrm>
            <a:off x="4089845" y="2278417"/>
            <a:ext cx="92117" cy="7525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1" name="Freeform 204"/>
          <p:cNvSpPr>
            <a:spLocks noChangeAspect="1"/>
          </p:cNvSpPr>
          <p:nvPr/>
        </p:nvSpPr>
        <p:spPr bwMode="gray">
          <a:xfrm>
            <a:off x="4030627" y="2144493"/>
            <a:ext cx="97381" cy="5612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2" name="Freeform 205"/>
          <p:cNvSpPr>
            <a:spLocks noChangeAspect="1"/>
          </p:cNvSpPr>
          <p:nvPr/>
        </p:nvSpPr>
        <p:spPr bwMode="gray">
          <a:xfrm>
            <a:off x="4001676" y="2001642"/>
            <a:ext cx="143440" cy="13137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3" name="Freeform 206"/>
          <p:cNvSpPr>
            <a:spLocks noChangeAspect="1"/>
          </p:cNvSpPr>
          <p:nvPr/>
        </p:nvSpPr>
        <p:spPr bwMode="gray">
          <a:xfrm>
            <a:off x="4100372" y="1921288"/>
            <a:ext cx="106593" cy="61222"/>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4" name="Freeform 207"/>
          <p:cNvSpPr>
            <a:spLocks noChangeAspect="1"/>
          </p:cNvSpPr>
          <p:nvPr/>
        </p:nvSpPr>
        <p:spPr bwMode="gray">
          <a:xfrm>
            <a:off x="3970093" y="2088373"/>
            <a:ext cx="100013" cy="57396"/>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5" name="Freeform 208"/>
          <p:cNvSpPr>
            <a:spLocks noChangeAspect="1"/>
          </p:cNvSpPr>
          <p:nvPr/>
        </p:nvSpPr>
        <p:spPr bwMode="gray">
          <a:xfrm>
            <a:off x="4121428" y="2232500"/>
            <a:ext cx="90801" cy="54845"/>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6" name="Freeform 209"/>
          <p:cNvSpPr>
            <a:spLocks noChangeAspect="1"/>
          </p:cNvSpPr>
          <p:nvPr/>
        </p:nvSpPr>
        <p:spPr bwMode="gray">
          <a:xfrm>
            <a:off x="3993780" y="2185308"/>
            <a:ext cx="84221" cy="70151"/>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7" name="Freeform 210"/>
          <p:cNvSpPr>
            <a:spLocks noChangeAspect="1"/>
          </p:cNvSpPr>
          <p:nvPr/>
        </p:nvSpPr>
        <p:spPr bwMode="gray">
          <a:xfrm>
            <a:off x="4076685" y="2261836"/>
            <a:ext cx="26319" cy="54845"/>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8" name="Freeform 211"/>
          <p:cNvSpPr>
            <a:spLocks noChangeAspect="1"/>
          </p:cNvSpPr>
          <p:nvPr/>
        </p:nvSpPr>
        <p:spPr bwMode="gray">
          <a:xfrm>
            <a:off x="4101689" y="1962103"/>
            <a:ext cx="82906" cy="61222"/>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9" name="Freeform 213"/>
          <p:cNvSpPr>
            <a:spLocks noChangeAspect="1"/>
          </p:cNvSpPr>
          <p:nvPr/>
        </p:nvSpPr>
        <p:spPr bwMode="gray">
          <a:xfrm>
            <a:off x="4042470" y="2122811"/>
            <a:ext cx="78957" cy="38264"/>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0" name="Freeform 214"/>
          <p:cNvSpPr>
            <a:spLocks noChangeAspect="1"/>
          </p:cNvSpPr>
          <p:nvPr/>
        </p:nvSpPr>
        <p:spPr bwMode="gray">
          <a:xfrm>
            <a:off x="3992464" y="2178931"/>
            <a:ext cx="44743" cy="31887"/>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1" name="Freeform 215"/>
          <p:cNvSpPr>
            <a:spLocks noChangeAspect="1"/>
          </p:cNvSpPr>
          <p:nvPr/>
        </p:nvSpPr>
        <p:spPr bwMode="gray">
          <a:xfrm>
            <a:off x="4095108" y="2268213"/>
            <a:ext cx="34215" cy="26785"/>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2" name="Freeform 216"/>
          <p:cNvSpPr>
            <a:spLocks noChangeAspect="1"/>
          </p:cNvSpPr>
          <p:nvPr/>
        </p:nvSpPr>
        <p:spPr bwMode="gray">
          <a:xfrm>
            <a:off x="4089845" y="2149595"/>
            <a:ext cx="136860" cy="93109"/>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3" name="Freeform 217"/>
          <p:cNvSpPr>
            <a:spLocks noChangeAspect="1"/>
          </p:cNvSpPr>
          <p:nvPr/>
        </p:nvSpPr>
        <p:spPr bwMode="gray">
          <a:xfrm>
            <a:off x="4135904" y="1879197"/>
            <a:ext cx="71062" cy="5612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4" name="Freeform 218"/>
          <p:cNvSpPr>
            <a:spLocks noChangeAspect="1"/>
          </p:cNvSpPr>
          <p:nvPr/>
        </p:nvSpPr>
        <p:spPr bwMode="gray">
          <a:xfrm>
            <a:off x="4095108" y="1530997"/>
            <a:ext cx="156599" cy="341824"/>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5" name="Freeform 219"/>
          <p:cNvSpPr>
            <a:spLocks noChangeAspect="1"/>
          </p:cNvSpPr>
          <p:nvPr/>
        </p:nvSpPr>
        <p:spPr bwMode="gray">
          <a:xfrm>
            <a:off x="3914823" y="1930216"/>
            <a:ext cx="40795" cy="72702"/>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6" name="Freeform 220"/>
          <p:cNvSpPr>
            <a:spLocks noChangeAspect="1"/>
          </p:cNvSpPr>
          <p:nvPr/>
        </p:nvSpPr>
        <p:spPr bwMode="gray">
          <a:xfrm>
            <a:off x="3871396" y="1488906"/>
            <a:ext cx="375048" cy="433657"/>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7" name="Freeform 221"/>
          <p:cNvSpPr>
            <a:spLocks noChangeAspect="1"/>
          </p:cNvSpPr>
          <p:nvPr/>
        </p:nvSpPr>
        <p:spPr bwMode="gray">
          <a:xfrm>
            <a:off x="3958249" y="1570536"/>
            <a:ext cx="188182" cy="418351"/>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9" name="Freeform 45"/>
          <p:cNvSpPr>
            <a:spLocks noChangeAspect="1"/>
          </p:cNvSpPr>
          <p:nvPr/>
        </p:nvSpPr>
        <p:spPr bwMode="gray">
          <a:xfrm>
            <a:off x="4068559" y="2193432"/>
            <a:ext cx="58952" cy="83821"/>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0" name="Freeform 46"/>
          <p:cNvSpPr>
            <a:spLocks noChangeAspect="1"/>
          </p:cNvSpPr>
          <p:nvPr/>
        </p:nvSpPr>
        <p:spPr bwMode="gray">
          <a:xfrm>
            <a:off x="4064842" y="2247148"/>
            <a:ext cx="29210" cy="33056"/>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3" name="Freeform 153"/>
          <p:cNvSpPr>
            <a:spLocks noChangeAspect="1"/>
          </p:cNvSpPr>
          <p:nvPr/>
        </p:nvSpPr>
        <p:spPr bwMode="gray">
          <a:xfrm>
            <a:off x="3930613" y="2430197"/>
            <a:ext cx="228976" cy="21300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4" name="Freeform 154"/>
          <p:cNvSpPr>
            <a:spLocks noChangeAspect="1"/>
          </p:cNvSpPr>
          <p:nvPr/>
        </p:nvSpPr>
        <p:spPr bwMode="gray">
          <a:xfrm>
            <a:off x="3554250" y="2518203"/>
            <a:ext cx="121068" cy="102037"/>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6" name="Freeform 156"/>
          <p:cNvSpPr>
            <a:spLocks noChangeAspect="1"/>
          </p:cNvSpPr>
          <p:nvPr/>
        </p:nvSpPr>
        <p:spPr bwMode="gray">
          <a:xfrm>
            <a:off x="3752960" y="2763092"/>
            <a:ext cx="64482" cy="91833"/>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7" name="Freeform 157"/>
          <p:cNvSpPr>
            <a:spLocks noChangeAspect="1"/>
          </p:cNvSpPr>
          <p:nvPr/>
        </p:nvSpPr>
        <p:spPr bwMode="gray">
          <a:xfrm>
            <a:off x="3724008" y="2708248"/>
            <a:ext cx="109225" cy="79079"/>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8" name="Freeform 158"/>
          <p:cNvSpPr>
            <a:spLocks noChangeAspect="1"/>
          </p:cNvSpPr>
          <p:nvPr/>
        </p:nvSpPr>
        <p:spPr bwMode="gray">
          <a:xfrm>
            <a:off x="3920086" y="2740134"/>
            <a:ext cx="110540" cy="156882"/>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9" name="Freeform 159"/>
          <p:cNvSpPr>
            <a:spLocks noChangeAspect="1"/>
          </p:cNvSpPr>
          <p:nvPr/>
        </p:nvSpPr>
        <p:spPr bwMode="gray">
          <a:xfrm>
            <a:off x="3809545" y="2745236"/>
            <a:ext cx="43427" cy="86731"/>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0" name="Freeform 160"/>
          <p:cNvSpPr>
            <a:spLocks noChangeAspect="1"/>
          </p:cNvSpPr>
          <p:nvPr/>
        </p:nvSpPr>
        <p:spPr bwMode="gray">
          <a:xfrm>
            <a:off x="3991146" y="2584527"/>
            <a:ext cx="155283" cy="230859"/>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1" name="Freeform 161"/>
          <p:cNvSpPr>
            <a:spLocks noChangeAspect="1"/>
          </p:cNvSpPr>
          <p:nvPr/>
        </p:nvSpPr>
        <p:spPr bwMode="gray">
          <a:xfrm>
            <a:off x="4325399" y="2663606"/>
            <a:ext cx="94749" cy="82905"/>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2" name="Freeform 162"/>
          <p:cNvSpPr>
            <a:spLocks noChangeAspect="1"/>
          </p:cNvSpPr>
          <p:nvPr/>
        </p:nvSpPr>
        <p:spPr bwMode="gray">
          <a:xfrm>
            <a:off x="3623996" y="2560294"/>
            <a:ext cx="234240" cy="216829"/>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3" name="Freeform 163"/>
          <p:cNvSpPr>
            <a:spLocks noChangeAspect="1"/>
          </p:cNvSpPr>
          <p:nvPr/>
        </p:nvSpPr>
        <p:spPr bwMode="gray">
          <a:xfrm>
            <a:off x="3904294" y="2358771"/>
            <a:ext cx="57902" cy="11861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4" name="Freeform 164"/>
          <p:cNvSpPr>
            <a:spLocks noChangeAspect="1"/>
          </p:cNvSpPr>
          <p:nvPr/>
        </p:nvSpPr>
        <p:spPr bwMode="gray">
          <a:xfrm>
            <a:off x="4153009" y="2455706"/>
            <a:ext cx="161863" cy="154331"/>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5" name="Freeform 165"/>
          <p:cNvSpPr>
            <a:spLocks noChangeAspect="1"/>
          </p:cNvSpPr>
          <p:nvPr/>
        </p:nvSpPr>
        <p:spPr bwMode="gray">
          <a:xfrm>
            <a:off x="3675318" y="2362597"/>
            <a:ext cx="292142" cy="288254"/>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6" name="Freeform 166"/>
          <p:cNvSpPr>
            <a:spLocks noChangeAspect="1"/>
          </p:cNvSpPr>
          <p:nvPr/>
        </p:nvSpPr>
        <p:spPr bwMode="gray">
          <a:xfrm>
            <a:off x="3554250" y="2525856"/>
            <a:ext cx="173706" cy="186217"/>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7" name="Freeform 167"/>
          <p:cNvSpPr>
            <a:spLocks noChangeAspect="1"/>
          </p:cNvSpPr>
          <p:nvPr/>
        </p:nvSpPr>
        <p:spPr bwMode="gray">
          <a:xfrm>
            <a:off x="3612152" y="2384280"/>
            <a:ext cx="172391" cy="133924"/>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8" name="Freeform 168"/>
          <p:cNvSpPr>
            <a:spLocks noChangeAspect="1"/>
          </p:cNvSpPr>
          <p:nvPr/>
        </p:nvSpPr>
        <p:spPr bwMode="gray">
          <a:xfrm>
            <a:off x="4391197" y="2752888"/>
            <a:ext cx="147387" cy="188768"/>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9" name="Freeform 169"/>
          <p:cNvSpPr>
            <a:spLocks noChangeAspect="1"/>
          </p:cNvSpPr>
          <p:nvPr/>
        </p:nvSpPr>
        <p:spPr bwMode="gray">
          <a:xfrm>
            <a:off x="3800334" y="2581976"/>
            <a:ext cx="228976" cy="173463"/>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0" name="Freeform 18"/>
          <p:cNvSpPr>
            <a:spLocks noChangeAspect="1"/>
          </p:cNvSpPr>
          <p:nvPr/>
        </p:nvSpPr>
        <p:spPr bwMode="gray">
          <a:xfrm>
            <a:off x="4275393" y="2710799"/>
            <a:ext cx="217133" cy="159433"/>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1" name="Freeform 171"/>
          <p:cNvSpPr>
            <a:spLocks noChangeAspect="1"/>
          </p:cNvSpPr>
          <p:nvPr/>
        </p:nvSpPr>
        <p:spPr bwMode="gray">
          <a:xfrm>
            <a:off x="4243810" y="3289858"/>
            <a:ext cx="17108" cy="22958"/>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2" name="Freeform 172"/>
          <p:cNvSpPr>
            <a:spLocks noChangeAspect="1"/>
          </p:cNvSpPr>
          <p:nvPr/>
        </p:nvSpPr>
        <p:spPr bwMode="gray">
          <a:xfrm>
            <a:off x="4035889" y="3233738"/>
            <a:ext cx="236872" cy="201523"/>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3" name="Freeform 173"/>
          <p:cNvSpPr>
            <a:spLocks noChangeAspect="1"/>
          </p:cNvSpPr>
          <p:nvPr/>
        </p:nvSpPr>
        <p:spPr bwMode="gray">
          <a:xfrm>
            <a:off x="4271445" y="3050071"/>
            <a:ext cx="46059" cy="110966"/>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4" name="Freeform 174"/>
          <p:cNvSpPr>
            <a:spLocks noChangeAspect="1"/>
          </p:cNvSpPr>
          <p:nvPr/>
        </p:nvSpPr>
        <p:spPr bwMode="gray">
          <a:xfrm>
            <a:off x="4421464" y="3089610"/>
            <a:ext cx="102645" cy="198972"/>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175" name="Group 25"/>
          <p:cNvGrpSpPr>
            <a:grpSpLocks noChangeAspect="1"/>
          </p:cNvGrpSpPr>
          <p:nvPr/>
        </p:nvGrpSpPr>
        <p:grpSpPr bwMode="gray">
          <a:xfrm>
            <a:off x="3966144" y="2981196"/>
            <a:ext cx="181602" cy="192595"/>
            <a:chOff x="2643" y="2535"/>
            <a:chExt cx="138" cy="151"/>
          </a:xfrm>
          <a:solidFill>
            <a:sysClr val="window" lastClr="FFFFFF">
              <a:lumMod val="50000"/>
            </a:sysClr>
          </a:solid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sp>
        <p:nvSpPr>
          <p:cNvPr id="176" name="Freeform 28"/>
          <p:cNvSpPr>
            <a:spLocks noChangeAspect="1"/>
          </p:cNvSpPr>
          <p:nvPr/>
        </p:nvSpPr>
        <p:spPr bwMode="gray">
          <a:xfrm>
            <a:off x="4189856" y="3333224"/>
            <a:ext cx="32899" cy="33162"/>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7" name="Freeform 29"/>
          <p:cNvSpPr>
            <a:spLocks noChangeAspect="1"/>
          </p:cNvSpPr>
          <p:nvPr/>
        </p:nvSpPr>
        <p:spPr bwMode="gray">
          <a:xfrm>
            <a:off x="4116163" y="3033490"/>
            <a:ext cx="168442" cy="140301"/>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8" name="Freeform 30"/>
          <p:cNvSpPr>
            <a:spLocks noChangeAspect="1"/>
          </p:cNvSpPr>
          <p:nvPr/>
        </p:nvSpPr>
        <p:spPr bwMode="gray">
          <a:xfrm>
            <a:off x="4162221" y="3139354"/>
            <a:ext cx="111857" cy="103313"/>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9" name="Freeform 31"/>
          <p:cNvSpPr>
            <a:spLocks noChangeAspect="1"/>
          </p:cNvSpPr>
          <p:nvPr/>
        </p:nvSpPr>
        <p:spPr bwMode="gray">
          <a:xfrm>
            <a:off x="3966144" y="3157210"/>
            <a:ext cx="193446" cy="184942"/>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0" name="Freeform 32"/>
          <p:cNvSpPr>
            <a:spLocks noChangeAspect="1"/>
          </p:cNvSpPr>
          <p:nvPr/>
        </p:nvSpPr>
        <p:spPr bwMode="gray">
          <a:xfrm>
            <a:off x="4231967" y="3066652"/>
            <a:ext cx="153967" cy="238512"/>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1" name="Freeform 33"/>
          <p:cNvSpPr>
            <a:spLocks noChangeAspect="1"/>
          </p:cNvSpPr>
          <p:nvPr/>
        </p:nvSpPr>
        <p:spPr bwMode="gray">
          <a:xfrm>
            <a:off x="4084580" y="3169965"/>
            <a:ext cx="136859" cy="136475"/>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2" name="Freeform 34"/>
          <p:cNvSpPr>
            <a:spLocks noChangeAspect="1"/>
          </p:cNvSpPr>
          <p:nvPr/>
        </p:nvSpPr>
        <p:spPr bwMode="gray">
          <a:xfrm>
            <a:off x="3581885" y="2741410"/>
            <a:ext cx="106593" cy="77804"/>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3" name="Freeform 35"/>
          <p:cNvSpPr>
            <a:spLocks noChangeAspect="1"/>
          </p:cNvSpPr>
          <p:nvPr/>
        </p:nvSpPr>
        <p:spPr bwMode="gray">
          <a:xfrm>
            <a:off x="4006938" y="2764368"/>
            <a:ext cx="189498" cy="116067"/>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4" name="Freeform 36"/>
          <p:cNvSpPr>
            <a:spLocks noChangeAspect="1"/>
          </p:cNvSpPr>
          <p:nvPr/>
        </p:nvSpPr>
        <p:spPr bwMode="gray">
          <a:xfrm>
            <a:off x="3925349" y="2886812"/>
            <a:ext cx="80274" cy="88007"/>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99" name="Freeform 37"/>
          <p:cNvSpPr>
            <a:spLocks noChangeAspect="1"/>
          </p:cNvSpPr>
          <p:nvPr/>
        </p:nvSpPr>
        <p:spPr bwMode="gray">
          <a:xfrm>
            <a:off x="3555566" y="2724828"/>
            <a:ext cx="44743" cy="11480"/>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0" name="Freeform 38"/>
          <p:cNvSpPr>
            <a:spLocks noChangeAspect="1"/>
          </p:cNvSpPr>
          <p:nvPr/>
        </p:nvSpPr>
        <p:spPr bwMode="gray">
          <a:xfrm>
            <a:off x="3556882" y="2741410"/>
            <a:ext cx="46059" cy="24234"/>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1" name="Freeform 39"/>
          <p:cNvSpPr>
            <a:spLocks noChangeAspect="1"/>
          </p:cNvSpPr>
          <p:nvPr/>
        </p:nvSpPr>
        <p:spPr bwMode="gray">
          <a:xfrm>
            <a:off x="3633207" y="2800081"/>
            <a:ext cx="59218" cy="58671"/>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2" name="Freeform 40"/>
          <p:cNvSpPr>
            <a:spLocks noChangeAspect="1"/>
          </p:cNvSpPr>
          <p:nvPr/>
        </p:nvSpPr>
        <p:spPr bwMode="gray">
          <a:xfrm>
            <a:off x="3837181" y="2724828"/>
            <a:ext cx="169759" cy="136475"/>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3" name="Freeform 41"/>
          <p:cNvSpPr>
            <a:spLocks noChangeAspect="1"/>
          </p:cNvSpPr>
          <p:nvPr/>
        </p:nvSpPr>
        <p:spPr bwMode="gray">
          <a:xfrm>
            <a:off x="3958249" y="2867680"/>
            <a:ext cx="110540" cy="122444"/>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4" name="Freeform 42"/>
          <p:cNvSpPr>
            <a:spLocks noChangeAspect="1"/>
          </p:cNvSpPr>
          <p:nvPr/>
        </p:nvSpPr>
        <p:spPr bwMode="gray">
          <a:xfrm>
            <a:off x="3933245" y="2888087"/>
            <a:ext cx="27635" cy="17856"/>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5" name="Freeform 43"/>
          <p:cNvSpPr>
            <a:spLocks noChangeAspect="1"/>
          </p:cNvSpPr>
          <p:nvPr/>
        </p:nvSpPr>
        <p:spPr bwMode="gray">
          <a:xfrm>
            <a:off x="4220123" y="2951860"/>
            <a:ext cx="23687" cy="28060"/>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6" name="Freeform 44"/>
          <p:cNvSpPr>
            <a:spLocks noChangeAspect="1"/>
          </p:cNvSpPr>
          <p:nvPr/>
        </p:nvSpPr>
        <p:spPr bwMode="gray">
          <a:xfrm>
            <a:off x="4228018" y="2861303"/>
            <a:ext cx="76325" cy="77804"/>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7" name="Freeform 45"/>
          <p:cNvSpPr>
            <a:spLocks noChangeAspect="1"/>
          </p:cNvSpPr>
          <p:nvPr/>
        </p:nvSpPr>
        <p:spPr bwMode="gray">
          <a:xfrm>
            <a:off x="4217491" y="2934004"/>
            <a:ext cx="27635" cy="24234"/>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8" name="Freeform 46"/>
          <p:cNvSpPr>
            <a:spLocks noChangeAspect="1"/>
          </p:cNvSpPr>
          <p:nvPr/>
        </p:nvSpPr>
        <p:spPr bwMode="gray">
          <a:xfrm>
            <a:off x="4288552" y="2854925"/>
            <a:ext cx="114489" cy="128822"/>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9" name="Freeform 47"/>
          <p:cNvSpPr>
            <a:spLocks noChangeAspect="1"/>
          </p:cNvSpPr>
          <p:nvPr/>
        </p:nvSpPr>
        <p:spPr bwMode="gray">
          <a:xfrm>
            <a:off x="3546354" y="2684013"/>
            <a:ext cx="89485" cy="6249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0" name="Freeform 48"/>
          <p:cNvSpPr>
            <a:spLocks noChangeAspect="1"/>
          </p:cNvSpPr>
          <p:nvPr/>
        </p:nvSpPr>
        <p:spPr bwMode="gray">
          <a:xfrm>
            <a:off x="4226703" y="2932729"/>
            <a:ext cx="157915" cy="15050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1" name="Freeform 49"/>
          <p:cNvSpPr>
            <a:spLocks noChangeAspect="1"/>
          </p:cNvSpPr>
          <p:nvPr/>
        </p:nvSpPr>
        <p:spPr bwMode="gray">
          <a:xfrm>
            <a:off x="3606888" y="2779673"/>
            <a:ext cx="43427" cy="42091"/>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2" name="Freeform 50"/>
          <p:cNvSpPr>
            <a:spLocks noChangeAspect="1"/>
          </p:cNvSpPr>
          <p:nvPr/>
        </p:nvSpPr>
        <p:spPr bwMode="gray">
          <a:xfrm>
            <a:off x="3675318" y="2769470"/>
            <a:ext cx="88169" cy="89282"/>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3" name="Freeform 51"/>
          <p:cNvSpPr>
            <a:spLocks noChangeAspect="1"/>
          </p:cNvSpPr>
          <p:nvPr/>
        </p:nvSpPr>
        <p:spPr bwMode="gray">
          <a:xfrm>
            <a:off x="3796386" y="2763092"/>
            <a:ext cx="31583" cy="72702"/>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4" name="Freeform 52"/>
          <p:cNvSpPr>
            <a:spLocks noChangeAspect="1"/>
          </p:cNvSpPr>
          <p:nvPr/>
        </p:nvSpPr>
        <p:spPr bwMode="gray">
          <a:xfrm>
            <a:off x="3975355" y="2845998"/>
            <a:ext cx="275035" cy="260194"/>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5" name="Freeform 134"/>
          <p:cNvSpPr>
            <a:spLocks noChangeAspect="1"/>
          </p:cNvSpPr>
          <p:nvPr/>
        </p:nvSpPr>
        <p:spPr bwMode="gray">
          <a:xfrm>
            <a:off x="4403041" y="2740134"/>
            <a:ext cx="21055" cy="26785"/>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226" name="Group 364"/>
          <p:cNvGrpSpPr>
            <a:grpSpLocks noChangeAspect="1"/>
          </p:cNvGrpSpPr>
          <p:nvPr/>
        </p:nvGrpSpPr>
        <p:grpSpPr bwMode="gray">
          <a:xfrm>
            <a:off x="4114846" y="2588394"/>
            <a:ext cx="239880" cy="280561"/>
            <a:chOff x="3548063" y="12700"/>
            <a:chExt cx="5667375" cy="6838950"/>
          </a:xfrm>
          <a:solidFill>
            <a:sysClr val="window" lastClr="FFFFFF">
              <a:lumMod val="50000"/>
            </a:sysClr>
          </a:solid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2</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3</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1</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5</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4</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chemeClr val="accent1"/>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chemeClr val="accent1"/>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chemeClr val="accent1"/>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chemeClr val="accent1"/>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chemeClr val="accent1"/>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chemeClr val="accent1"/>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chemeClr val="accent1"/>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中国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美国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英国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巴西</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cs typeface="+mn-ea"/>
                <a:sym typeface="+mn-lt"/>
              </a:rPr>
              <a:t>您的内容打在这里，或者通过复制您的文本后，在此框中选择粘贴，并选择只保留文字。在此录入上述图表的综合描述说明。</a:t>
            </a:r>
            <a:endParaRPr lang="en-US" sz="1100" b="0" dirty="0">
              <a:cs typeface="+mn-ea"/>
              <a:sym typeface="+mn-lt"/>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rPr>
              <a:t>行业现状</a:t>
            </a:r>
            <a:endParaRPr kumimoji="0" 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30"/>
                                        </p:tgtEl>
                                        <p:attrNameLst>
                                          <p:attrName>style.visibility</p:attrName>
                                        </p:attrNameLst>
                                      </p:cBhvr>
                                      <p:to>
                                        <p:strVal val="visible"/>
                                      </p:to>
                                    </p:set>
                                    <p:animEffect transition="in" filter="fade">
                                      <p:cBhvr>
                                        <p:cTn id="15" dur="1000"/>
                                        <p:tgtEl>
                                          <p:spTgt spid="430"/>
                                        </p:tgtEl>
                                      </p:cBhvr>
                                    </p:animEffect>
                                    <p:anim calcmode="lin" valueType="num">
                                      <p:cBhvr>
                                        <p:cTn id="16" dur="1000" fill="hold"/>
                                        <p:tgtEl>
                                          <p:spTgt spid="430"/>
                                        </p:tgtEl>
                                        <p:attrNameLst>
                                          <p:attrName>ppt_x</p:attrName>
                                        </p:attrNameLst>
                                      </p:cBhvr>
                                      <p:tavLst>
                                        <p:tav tm="0">
                                          <p:val>
                                            <p:strVal val="#ppt_x"/>
                                          </p:val>
                                        </p:tav>
                                        <p:tav tm="100000">
                                          <p:val>
                                            <p:strVal val="#ppt_x"/>
                                          </p:val>
                                        </p:tav>
                                      </p:tavLst>
                                    </p:anim>
                                    <p:anim calcmode="lin" valueType="num">
                                      <p:cBhvr>
                                        <p:cTn id="17" dur="1000" fill="hold"/>
                                        <p:tgtEl>
                                          <p:spTgt spid="43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00"/>
                                  </p:stCondLst>
                                  <p:childTnLst>
                                    <p:set>
                                      <p:cBhvr>
                                        <p:cTn id="19" dur="1" fill="hold">
                                          <p:stCondLst>
                                            <p:cond delay="0"/>
                                          </p:stCondLst>
                                        </p:cTn>
                                        <p:tgtEl>
                                          <p:spTgt spid="436"/>
                                        </p:tgtEl>
                                        <p:attrNameLst>
                                          <p:attrName>style.visibility</p:attrName>
                                        </p:attrNameLst>
                                      </p:cBhvr>
                                      <p:to>
                                        <p:strVal val="visible"/>
                                      </p:to>
                                    </p:set>
                                    <p:animEffect transition="in" filter="fade">
                                      <p:cBhvr>
                                        <p:cTn id="20" dur="1000"/>
                                        <p:tgtEl>
                                          <p:spTgt spid="436"/>
                                        </p:tgtEl>
                                      </p:cBhvr>
                                    </p:animEffect>
                                    <p:anim calcmode="lin" valueType="num">
                                      <p:cBhvr>
                                        <p:cTn id="21" dur="1000" fill="hold"/>
                                        <p:tgtEl>
                                          <p:spTgt spid="436"/>
                                        </p:tgtEl>
                                        <p:attrNameLst>
                                          <p:attrName>ppt_x</p:attrName>
                                        </p:attrNameLst>
                                      </p:cBhvr>
                                      <p:tavLst>
                                        <p:tav tm="0">
                                          <p:val>
                                            <p:strVal val="#ppt_x"/>
                                          </p:val>
                                        </p:tav>
                                        <p:tav tm="100000">
                                          <p:val>
                                            <p:strVal val="#ppt_x"/>
                                          </p:val>
                                        </p:tav>
                                      </p:tavLst>
                                    </p:anim>
                                    <p:anim calcmode="lin" valueType="num">
                                      <p:cBhvr>
                                        <p:cTn id="22" dur="1000" fill="hold"/>
                                        <p:tgtEl>
                                          <p:spTgt spid="43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1000"/>
                                        <p:tgtEl>
                                          <p:spTgt spid="424"/>
                                        </p:tgtEl>
                                      </p:cBhvr>
                                    </p:animEffect>
                                    <p:anim calcmode="lin" valueType="num">
                                      <p:cBhvr>
                                        <p:cTn id="26" dur="1000" fill="hold"/>
                                        <p:tgtEl>
                                          <p:spTgt spid="424"/>
                                        </p:tgtEl>
                                        <p:attrNameLst>
                                          <p:attrName>ppt_x</p:attrName>
                                        </p:attrNameLst>
                                      </p:cBhvr>
                                      <p:tavLst>
                                        <p:tav tm="0">
                                          <p:val>
                                            <p:strVal val="#ppt_x"/>
                                          </p:val>
                                        </p:tav>
                                        <p:tav tm="100000">
                                          <p:val>
                                            <p:strVal val="#ppt_x"/>
                                          </p:val>
                                        </p:tav>
                                      </p:tavLst>
                                    </p:anim>
                                    <p:anim calcmode="lin" valueType="num">
                                      <p:cBhvr>
                                        <p:cTn id="27" dur="1000" fill="hold"/>
                                        <p:tgtEl>
                                          <p:spTgt spid="42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600"/>
                                  </p:stCondLst>
                                  <p:childTnLst>
                                    <p:set>
                                      <p:cBhvr>
                                        <p:cTn id="29" dur="1" fill="hold">
                                          <p:stCondLst>
                                            <p:cond delay="0"/>
                                          </p:stCondLst>
                                        </p:cTn>
                                        <p:tgtEl>
                                          <p:spTgt spid="427"/>
                                        </p:tgtEl>
                                        <p:attrNameLst>
                                          <p:attrName>style.visibility</p:attrName>
                                        </p:attrNameLst>
                                      </p:cBhvr>
                                      <p:to>
                                        <p:strVal val="visible"/>
                                      </p:to>
                                    </p:set>
                                    <p:animEffect transition="in" filter="fade">
                                      <p:cBhvr>
                                        <p:cTn id="30" dur="1000"/>
                                        <p:tgtEl>
                                          <p:spTgt spid="427"/>
                                        </p:tgtEl>
                                      </p:cBhvr>
                                    </p:animEffect>
                                    <p:anim calcmode="lin" valueType="num">
                                      <p:cBhvr>
                                        <p:cTn id="31" dur="1000" fill="hold"/>
                                        <p:tgtEl>
                                          <p:spTgt spid="427"/>
                                        </p:tgtEl>
                                        <p:attrNameLst>
                                          <p:attrName>ppt_x</p:attrName>
                                        </p:attrNameLst>
                                      </p:cBhvr>
                                      <p:tavLst>
                                        <p:tav tm="0">
                                          <p:val>
                                            <p:strVal val="#ppt_x"/>
                                          </p:val>
                                        </p:tav>
                                        <p:tav tm="100000">
                                          <p:val>
                                            <p:strVal val="#ppt_x"/>
                                          </p:val>
                                        </p:tav>
                                      </p:tavLst>
                                    </p:anim>
                                    <p:anim calcmode="lin" valueType="num">
                                      <p:cBhvr>
                                        <p:cTn id="32" dur="1000" fill="hold"/>
                                        <p:tgtEl>
                                          <p:spTgt spid="427"/>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800"/>
                                  </p:stCondLst>
                                  <p:childTnLst>
                                    <p:set>
                                      <p:cBhvr>
                                        <p:cTn id="34" dur="1" fill="hold">
                                          <p:stCondLst>
                                            <p:cond delay="0"/>
                                          </p:stCondLst>
                                        </p:cTn>
                                        <p:tgtEl>
                                          <p:spTgt spid="433"/>
                                        </p:tgtEl>
                                        <p:attrNameLst>
                                          <p:attrName>style.visibility</p:attrName>
                                        </p:attrNameLst>
                                      </p:cBhvr>
                                      <p:to>
                                        <p:strVal val="visible"/>
                                      </p:to>
                                    </p:set>
                                    <p:animEffect transition="in" filter="fade">
                                      <p:cBhvr>
                                        <p:cTn id="35" dur="1000"/>
                                        <p:tgtEl>
                                          <p:spTgt spid="433"/>
                                        </p:tgtEl>
                                      </p:cBhvr>
                                    </p:animEffect>
                                    <p:anim calcmode="lin" valueType="num">
                                      <p:cBhvr>
                                        <p:cTn id="36" dur="1000" fill="hold"/>
                                        <p:tgtEl>
                                          <p:spTgt spid="433"/>
                                        </p:tgtEl>
                                        <p:attrNameLst>
                                          <p:attrName>ppt_x</p:attrName>
                                        </p:attrNameLst>
                                      </p:cBhvr>
                                      <p:tavLst>
                                        <p:tav tm="0">
                                          <p:val>
                                            <p:strVal val="#ppt_x"/>
                                          </p:val>
                                        </p:tav>
                                        <p:tav tm="100000">
                                          <p:val>
                                            <p:strVal val="#ppt_x"/>
                                          </p:val>
                                        </p:tav>
                                      </p:tavLst>
                                    </p:anim>
                                    <p:anim calcmode="lin" valueType="num">
                                      <p:cBhvr>
                                        <p:cTn id="37" dur="1000" fill="hold"/>
                                        <p:tgtEl>
                                          <p:spTgt spid="433"/>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21" presetClass="entr" presetSubtype="1" fill="hold" nodeType="afterEffect">
                                  <p:stCondLst>
                                    <p:cond delay="0"/>
                                  </p:stCondLst>
                                  <p:childTnLst>
                                    <p:set>
                                      <p:cBhvr>
                                        <p:cTn id="40" dur="1" fill="hold">
                                          <p:stCondLst>
                                            <p:cond delay="0"/>
                                          </p:stCondLst>
                                        </p:cTn>
                                        <p:tgtEl>
                                          <p:spTgt spid="439"/>
                                        </p:tgtEl>
                                        <p:attrNameLst>
                                          <p:attrName>style.visibility</p:attrName>
                                        </p:attrNameLst>
                                      </p:cBhvr>
                                      <p:to>
                                        <p:strVal val="visible"/>
                                      </p:to>
                                    </p:set>
                                    <p:animEffect transition="in" filter="wheel(1)">
                                      <p:cBhvr>
                                        <p:cTn id="41" dur="1000"/>
                                        <p:tgtEl>
                                          <p:spTgt spid="439"/>
                                        </p:tgtEl>
                                      </p:cBhvr>
                                    </p:animEffect>
                                  </p:childTnLst>
                                </p:cTn>
                              </p:par>
                              <p:par>
                                <p:cTn id="42" presetID="22" presetClass="entr" presetSubtype="4" fill="hold" nodeType="withEffect">
                                  <p:stCondLst>
                                    <p:cond delay="0"/>
                                  </p:stCondLst>
                                  <p:childTnLst>
                                    <p:set>
                                      <p:cBhvr>
                                        <p:cTn id="43" dur="1" fill="hold">
                                          <p:stCondLst>
                                            <p:cond delay="0"/>
                                          </p:stCondLst>
                                        </p:cTn>
                                        <p:tgtEl>
                                          <p:spTgt spid="449"/>
                                        </p:tgtEl>
                                        <p:attrNameLst>
                                          <p:attrName>style.visibility</p:attrName>
                                        </p:attrNameLst>
                                      </p:cBhvr>
                                      <p:to>
                                        <p:strVal val="visible"/>
                                      </p:to>
                                    </p:set>
                                    <p:animEffect transition="in" filter="wipe(down)">
                                      <p:cBhvr>
                                        <p:cTn id="44" dur="500"/>
                                        <p:tgtEl>
                                          <p:spTgt spid="449"/>
                                        </p:tgtEl>
                                      </p:cBhvr>
                                    </p:animEffect>
                                  </p:childTnLst>
                                </p:cTn>
                              </p:par>
                              <p:par>
                                <p:cTn id="45" presetID="22" presetClass="entr" presetSubtype="4" fill="hold" nodeType="withEffect">
                                  <p:stCondLst>
                                    <p:cond delay="0"/>
                                  </p:stCondLst>
                                  <p:childTnLst>
                                    <p:set>
                                      <p:cBhvr>
                                        <p:cTn id="46" dur="1" fill="hold">
                                          <p:stCondLst>
                                            <p:cond delay="0"/>
                                          </p:stCondLst>
                                        </p:cTn>
                                        <p:tgtEl>
                                          <p:spTgt spid="448"/>
                                        </p:tgtEl>
                                        <p:attrNameLst>
                                          <p:attrName>style.visibility</p:attrName>
                                        </p:attrNameLst>
                                      </p:cBhvr>
                                      <p:to>
                                        <p:strVal val="visible"/>
                                      </p:to>
                                    </p:set>
                                    <p:animEffect transition="in" filter="wipe(down)">
                                      <p:cBhvr>
                                        <p:cTn id="47" dur="500"/>
                                        <p:tgtEl>
                                          <p:spTgt spid="448"/>
                                        </p:tgtEl>
                                      </p:cBhvr>
                                    </p:animEffect>
                                  </p:childTnLst>
                                </p:cTn>
                              </p:par>
                              <p:par>
                                <p:cTn id="48" presetID="22" presetClass="entr" presetSubtype="4" fill="hold" nodeType="withEffect">
                                  <p:stCondLst>
                                    <p:cond delay="0"/>
                                  </p:stCondLst>
                                  <p:childTnLst>
                                    <p:set>
                                      <p:cBhvr>
                                        <p:cTn id="49" dur="1" fill="hold">
                                          <p:stCondLst>
                                            <p:cond delay="0"/>
                                          </p:stCondLst>
                                        </p:cTn>
                                        <p:tgtEl>
                                          <p:spTgt spid="447"/>
                                        </p:tgtEl>
                                        <p:attrNameLst>
                                          <p:attrName>style.visibility</p:attrName>
                                        </p:attrNameLst>
                                      </p:cBhvr>
                                      <p:to>
                                        <p:strVal val="visible"/>
                                      </p:to>
                                    </p:set>
                                    <p:animEffect transition="in" filter="wipe(down)">
                                      <p:cBhvr>
                                        <p:cTn id="50" dur="500"/>
                                        <p:tgtEl>
                                          <p:spTgt spid="447"/>
                                        </p:tgtEl>
                                      </p:cBhvr>
                                    </p:animEffect>
                                  </p:childTnLst>
                                </p:cTn>
                              </p:par>
                            </p:childTnLst>
                          </p:cTn>
                        </p:par>
                        <p:par>
                          <p:cTn id="51" fill="hold">
                            <p:stCondLst>
                              <p:cond delay="3800"/>
                            </p:stCondLst>
                            <p:childTnLst>
                              <p:par>
                                <p:cTn id="52" presetID="10" presetClass="entr" presetSubtype="0" fill="hold" nodeType="afterEffect">
                                  <p:stCondLst>
                                    <p:cond delay="0"/>
                                  </p:stCondLst>
                                  <p:childTnLst>
                                    <p:set>
                                      <p:cBhvr>
                                        <p:cTn id="53" dur="1" fill="hold">
                                          <p:stCondLst>
                                            <p:cond delay="0"/>
                                          </p:stCondLst>
                                        </p:cTn>
                                        <p:tgtEl>
                                          <p:spTgt spid="450"/>
                                        </p:tgtEl>
                                        <p:attrNameLst>
                                          <p:attrName>style.visibility</p:attrName>
                                        </p:attrNameLst>
                                      </p:cBhvr>
                                      <p:to>
                                        <p:strVal val="visible"/>
                                      </p:to>
                                    </p:set>
                                    <p:animEffect transition="in" filter="fade">
                                      <p:cBhvr>
                                        <p:cTn id="54" dur="500"/>
                                        <p:tgtEl>
                                          <p:spTgt spid="450"/>
                                        </p:tgtEl>
                                      </p:cBhvr>
                                    </p:animEffect>
                                  </p:childTnLst>
                                </p:cTn>
                              </p:par>
                              <p:par>
                                <p:cTn id="55" presetID="10" presetClass="entr" presetSubtype="0" fill="hold" nodeType="withEffect">
                                  <p:stCondLst>
                                    <p:cond delay="200"/>
                                  </p:stCondLst>
                                  <p:childTnLst>
                                    <p:set>
                                      <p:cBhvr>
                                        <p:cTn id="56" dur="1" fill="hold">
                                          <p:stCondLst>
                                            <p:cond delay="0"/>
                                          </p:stCondLst>
                                        </p:cTn>
                                        <p:tgtEl>
                                          <p:spTgt spid="453"/>
                                        </p:tgtEl>
                                        <p:attrNameLst>
                                          <p:attrName>style.visibility</p:attrName>
                                        </p:attrNameLst>
                                      </p:cBhvr>
                                      <p:to>
                                        <p:strVal val="visible"/>
                                      </p:to>
                                    </p:set>
                                    <p:animEffect transition="in" filter="fade">
                                      <p:cBhvr>
                                        <p:cTn id="57" dur="500"/>
                                        <p:tgtEl>
                                          <p:spTgt spid="453"/>
                                        </p:tgtEl>
                                      </p:cBhvr>
                                    </p:animEffect>
                                  </p:childTnLst>
                                </p:cTn>
                              </p:par>
                              <p:par>
                                <p:cTn id="58" presetID="10" presetClass="entr" presetSubtype="0" fill="hold" nodeType="withEffect">
                                  <p:stCondLst>
                                    <p:cond delay="400"/>
                                  </p:stCondLst>
                                  <p:childTnLst>
                                    <p:set>
                                      <p:cBhvr>
                                        <p:cTn id="59" dur="1" fill="hold">
                                          <p:stCondLst>
                                            <p:cond delay="0"/>
                                          </p:stCondLst>
                                        </p:cTn>
                                        <p:tgtEl>
                                          <p:spTgt spid="456"/>
                                        </p:tgtEl>
                                        <p:attrNameLst>
                                          <p:attrName>style.visibility</p:attrName>
                                        </p:attrNameLst>
                                      </p:cBhvr>
                                      <p:to>
                                        <p:strVal val="visible"/>
                                      </p:to>
                                    </p:set>
                                    <p:animEffect transition="in" filter="fade">
                                      <p:cBhvr>
                                        <p:cTn id="60" dur="500"/>
                                        <p:tgtEl>
                                          <p:spTgt spid="456"/>
                                        </p:tgtEl>
                                      </p:cBhvr>
                                    </p:animEffect>
                                  </p:childTnLst>
                                </p:cTn>
                              </p:par>
                              <p:par>
                                <p:cTn id="61" presetID="10" presetClass="entr" presetSubtype="0" fill="hold" nodeType="withEffect">
                                  <p:stCondLst>
                                    <p:cond delay="600"/>
                                  </p:stCondLst>
                                  <p:childTnLst>
                                    <p:set>
                                      <p:cBhvr>
                                        <p:cTn id="62" dur="1" fill="hold">
                                          <p:stCondLst>
                                            <p:cond delay="0"/>
                                          </p:stCondLst>
                                        </p:cTn>
                                        <p:tgtEl>
                                          <p:spTgt spid="459"/>
                                        </p:tgtEl>
                                        <p:attrNameLst>
                                          <p:attrName>style.visibility</p:attrName>
                                        </p:attrNameLst>
                                      </p:cBhvr>
                                      <p:to>
                                        <p:strVal val="visible"/>
                                      </p:to>
                                    </p:set>
                                    <p:animEffect transition="in" filter="fade">
                                      <p:cBhvr>
                                        <p:cTn id="63" dur="500"/>
                                        <p:tgtEl>
                                          <p:spTgt spid="459"/>
                                        </p:tgtEl>
                                      </p:cBhvr>
                                    </p:animEffect>
                                  </p:childTnLst>
                                </p:cTn>
                              </p:par>
                              <p:par>
                                <p:cTn id="64" presetID="10" presetClass="entr" presetSubtype="0" fill="hold" nodeType="withEffect">
                                  <p:stCondLst>
                                    <p:cond delay="800"/>
                                  </p:stCondLst>
                                  <p:childTnLst>
                                    <p:set>
                                      <p:cBhvr>
                                        <p:cTn id="65" dur="1" fill="hold">
                                          <p:stCondLst>
                                            <p:cond delay="0"/>
                                          </p:stCondLst>
                                        </p:cTn>
                                        <p:tgtEl>
                                          <p:spTgt spid="462"/>
                                        </p:tgtEl>
                                        <p:attrNameLst>
                                          <p:attrName>style.visibility</p:attrName>
                                        </p:attrNameLst>
                                      </p:cBhvr>
                                      <p:to>
                                        <p:strVal val="visible"/>
                                      </p:to>
                                    </p:set>
                                    <p:animEffect transition="in" filter="fade">
                                      <p:cBhvr>
                                        <p:cTn id="66" dur="500"/>
                                        <p:tgtEl>
                                          <p:spTgt spid="462"/>
                                        </p:tgtEl>
                                      </p:cBhvr>
                                    </p:animEffect>
                                  </p:childTnLst>
                                </p:cTn>
                              </p:par>
                            </p:childTnLst>
                          </p:cTn>
                        </p:par>
                        <p:par>
                          <p:cTn id="67" fill="hold">
                            <p:stCondLst>
                              <p:cond delay="5100"/>
                            </p:stCondLst>
                            <p:childTnLst>
                              <p:par>
                                <p:cTn id="68" presetID="16" presetClass="entr" presetSubtype="21" fill="hold" grpId="0" nodeType="afterEffect">
                                  <p:stCondLst>
                                    <p:cond delay="0"/>
                                  </p:stCondLst>
                                  <p:childTnLst>
                                    <p:set>
                                      <p:cBhvr>
                                        <p:cTn id="69" dur="1" fill="hold">
                                          <p:stCondLst>
                                            <p:cond delay="0"/>
                                          </p:stCondLst>
                                        </p:cTn>
                                        <p:tgtEl>
                                          <p:spTgt spid="466"/>
                                        </p:tgtEl>
                                        <p:attrNameLst>
                                          <p:attrName>style.visibility</p:attrName>
                                        </p:attrNameLst>
                                      </p:cBhvr>
                                      <p:to>
                                        <p:strVal val="visible"/>
                                      </p:to>
                                    </p:set>
                                    <p:animEffect transition="in" filter="barn(inVertical)">
                                      <p:cBhvr>
                                        <p:cTn id="70" dur="500"/>
                                        <p:tgtEl>
                                          <p:spTgt spid="466"/>
                                        </p:tgtEl>
                                      </p:cBhvr>
                                    </p:animEffect>
                                  </p:childTnLst>
                                </p:cTn>
                              </p:par>
                            </p:childTnLst>
                          </p:cTn>
                        </p:par>
                        <p:par>
                          <p:cTn id="71" fill="hold">
                            <p:stCondLst>
                              <p:cond delay="5600"/>
                            </p:stCondLst>
                            <p:childTnLst>
                              <p:par>
                                <p:cTn id="72" presetID="22" presetClass="entr" presetSubtype="1" fill="hold" grpId="0" nodeType="afterEffect">
                                  <p:stCondLst>
                                    <p:cond delay="0"/>
                                  </p:stCondLst>
                                  <p:childTnLst>
                                    <p:set>
                                      <p:cBhvr>
                                        <p:cTn id="73" dur="1" fill="hold">
                                          <p:stCondLst>
                                            <p:cond delay="0"/>
                                          </p:stCondLst>
                                        </p:cTn>
                                        <p:tgtEl>
                                          <p:spTgt spid="465"/>
                                        </p:tgtEl>
                                        <p:attrNameLst>
                                          <p:attrName>style.visibility</p:attrName>
                                        </p:attrNameLst>
                                      </p:cBhvr>
                                      <p:to>
                                        <p:strVal val="visible"/>
                                      </p:to>
                                    </p:set>
                                    <p:animEffect transition="in" filter="wipe(up)">
                                      <p:cBhvr>
                                        <p:cTn id="74"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当前其它形势分析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6" name="椭圆 6"/>
          <p:cNvSpPr/>
          <p:nvPr/>
        </p:nvSpPr>
        <p:spPr>
          <a:xfrm flipH="1" flipV="1">
            <a:off x="4640233" y="2614454"/>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7" name="椭圆 61"/>
          <p:cNvSpPr/>
          <p:nvPr/>
        </p:nvSpPr>
        <p:spPr>
          <a:xfrm flipH="1" flipV="1">
            <a:off x="3240342" y="2819580"/>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8" name="椭圆 6"/>
          <p:cNvSpPr/>
          <p:nvPr/>
        </p:nvSpPr>
        <p:spPr>
          <a:xfrm>
            <a:off x="3240342" y="1419425"/>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9" name="椭圆 61"/>
          <p:cNvSpPr/>
          <p:nvPr/>
        </p:nvSpPr>
        <p:spPr>
          <a:xfrm>
            <a:off x="4434921" y="1419426"/>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0" name="椭圆 119"/>
          <p:cNvSpPr/>
          <p:nvPr/>
        </p:nvSpPr>
        <p:spPr>
          <a:xfrm flipH="1" flipV="1">
            <a:off x="4509152" y="2714544"/>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2" name="TextBox 121"/>
          <p:cNvSpPr txBox="1"/>
          <p:nvPr/>
        </p:nvSpPr>
        <p:spPr>
          <a:xfrm>
            <a:off x="3485626" y="1886744"/>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优势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3" name="TextBox 122"/>
          <p:cNvSpPr txBox="1"/>
          <p:nvPr/>
        </p:nvSpPr>
        <p:spPr>
          <a:xfrm>
            <a:off x="4806560" y="1867634"/>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机遇</a:t>
            </a:r>
          </a:p>
        </p:txBody>
      </p:sp>
      <p:sp>
        <p:nvSpPr>
          <p:cNvPr id="124" name="TextBox 123"/>
          <p:cNvSpPr txBox="1"/>
          <p:nvPr/>
        </p:nvSpPr>
        <p:spPr>
          <a:xfrm>
            <a:off x="3528490" y="3225243"/>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挑战</a:t>
            </a:r>
          </a:p>
        </p:txBody>
      </p:sp>
      <p:sp>
        <p:nvSpPr>
          <p:cNvPr id="125" name="TextBox 124"/>
          <p:cNvSpPr txBox="1"/>
          <p:nvPr/>
        </p:nvSpPr>
        <p:spPr>
          <a:xfrm>
            <a:off x="4903963" y="3168091"/>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劣势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6" name="椭圆 125"/>
          <p:cNvSpPr/>
          <p:nvPr/>
        </p:nvSpPr>
        <p:spPr>
          <a:xfrm>
            <a:off x="4509152" y="2714544"/>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fill="hold"/>
                                        <p:tgtEl>
                                          <p:spTgt spid="111"/>
                                        </p:tgtEl>
                                        <p:attrNameLst>
                                          <p:attrName>ppt_x</p:attrName>
                                        </p:attrNameLst>
                                      </p:cBhvr>
                                      <p:tavLst>
                                        <p:tav tm="0">
                                          <p:val>
                                            <p:strVal val="0-#ppt_w/2"/>
                                          </p:val>
                                        </p:tav>
                                        <p:tav tm="100000">
                                          <p:val>
                                            <p:strVal val="#ppt_x"/>
                                          </p:val>
                                        </p:tav>
                                      </p:tavLst>
                                    </p:anim>
                                    <p:anim calcmode="lin" valueType="num">
                                      <p:cBhvr additive="base">
                                        <p:cTn id="16" dur="500" fill="hold"/>
                                        <p:tgtEl>
                                          <p:spTgt spid="1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1+#ppt_w/2"/>
                                          </p:val>
                                        </p:tav>
                                        <p:tav tm="100000">
                                          <p:val>
                                            <p:strVal val="#ppt_x"/>
                                          </p:val>
                                        </p:tav>
                                      </p:tavLst>
                                    </p:anim>
                                    <p:anim calcmode="lin" valueType="num">
                                      <p:cBhvr additive="base">
                                        <p:cTn id="20" dur="500" fill="hold"/>
                                        <p:tgtEl>
                                          <p:spTgt spid="1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 calcmode="lin" valueType="num">
                                      <p:cBhvr additive="base">
                                        <p:cTn id="23" dur="500" fill="hold"/>
                                        <p:tgtEl>
                                          <p:spTgt spid="113"/>
                                        </p:tgtEl>
                                        <p:attrNameLst>
                                          <p:attrName>ppt_x</p:attrName>
                                        </p:attrNameLst>
                                      </p:cBhvr>
                                      <p:tavLst>
                                        <p:tav tm="0">
                                          <p:val>
                                            <p:strVal val="1+#ppt_w/2"/>
                                          </p:val>
                                        </p:tav>
                                        <p:tav tm="100000">
                                          <p:val>
                                            <p:strVal val="#ppt_x"/>
                                          </p:val>
                                        </p:tav>
                                      </p:tavLst>
                                    </p:anim>
                                    <p:anim calcmode="lin" valueType="num">
                                      <p:cBhvr additive="base">
                                        <p:cTn id="24" dur="500" fill="hold"/>
                                        <p:tgtEl>
                                          <p:spTgt spid="1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06</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第六部份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明年目标与计划</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Next year goals and plans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5029994" y="2877344"/>
            <a:ext cx="2325980" cy="6136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明年重点项目     </a:t>
            </a:r>
          </a:p>
          <a:p>
            <a:r>
              <a:rPr lang="zh-CN" altLang="en-US" dirty="0">
                <a:latin typeface="+mn-lt"/>
                <a:ea typeface="+mn-ea"/>
                <a:cs typeface="+mn-ea"/>
                <a:sym typeface="+mn-lt"/>
              </a:rPr>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mn-lt"/>
                <a:ea typeface="+mn-ea"/>
                <a:cs typeface="+mn-ea"/>
                <a:sym typeface="+mn-lt"/>
              </a:rPr>
              <a:t>重点项目</a:t>
            </a: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2701698" y="1547124"/>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0" name="椭圆 59"/>
          <p:cNvSpPr/>
          <p:nvPr/>
        </p:nvSpPr>
        <p:spPr>
          <a:xfrm>
            <a:off x="3246294" y="2564002"/>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1" name="椭圆 60"/>
          <p:cNvSpPr/>
          <p:nvPr/>
        </p:nvSpPr>
        <p:spPr>
          <a:xfrm>
            <a:off x="2701698" y="3574861"/>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cxnSp>
        <p:nvCxnSpPr>
          <p:cNvPr id="63" name="直接连接符 62"/>
          <p:cNvCxnSpPr/>
          <p:nvPr/>
        </p:nvCxnSpPr>
        <p:spPr>
          <a:xfrm>
            <a:off x="3129512" y="1761031"/>
            <a:ext cx="1051729" cy="0"/>
          </a:xfrm>
          <a:prstGeom prst="line">
            <a:avLst/>
          </a:prstGeom>
          <a:noFill/>
          <a:ln w="9525" cap="flat" cmpd="sng" algn="ctr">
            <a:solidFill>
              <a:schemeClr val="accent3"/>
            </a:solidFill>
            <a:prstDash val="dash"/>
            <a:tailEnd type="oval"/>
          </a:ln>
          <a:effectLst/>
        </p:spPr>
      </p:cxnSp>
      <p:cxnSp>
        <p:nvCxnSpPr>
          <p:cNvPr id="64" name="直接连接符 63"/>
          <p:cNvCxnSpPr/>
          <p:nvPr/>
        </p:nvCxnSpPr>
        <p:spPr>
          <a:xfrm>
            <a:off x="4181241" y="1583722"/>
            <a:ext cx="0" cy="354618"/>
          </a:xfrm>
          <a:prstGeom prst="line">
            <a:avLst/>
          </a:prstGeom>
          <a:noFill/>
          <a:ln w="9525" cap="flat" cmpd="sng" algn="ctr">
            <a:solidFill>
              <a:schemeClr val="accent3"/>
            </a:solidFill>
            <a:prstDash val="solid"/>
          </a:ln>
          <a:effectLst/>
        </p:spPr>
      </p:cxn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cxnSp>
        <p:nvCxnSpPr>
          <p:cNvPr id="68" name="直接连接符 67"/>
          <p:cNvCxnSpPr/>
          <p:nvPr/>
        </p:nvCxnSpPr>
        <p:spPr>
          <a:xfrm>
            <a:off x="3678682" y="2777908"/>
            <a:ext cx="1051729" cy="0"/>
          </a:xfrm>
          <a:prstGeom prst="line">
            <a:avLst/>
          </a:prstGeom>
          <a:noFill/>
          <a:ln w="9525" cap="flat" cmpd="sng" algn="ctr">
            <a:solidFill>
              <a:schemeClr val="accent3"/>
            </a:solidFill>
            <a:prstDash val="dash"/>
            <a:tailEnd type="oval"/>
          </a:ln>
          <a:effectLst/>
        </p:spPr>
      </p:cxnSp>
      <p:cxnSp>
        <p:nvCxnSpPr>
          <p:cNvPr id="69" name="直接连接符 68"/>
          <p:cNvCxnSpPr/>
          <p:nvPr/>
        </p:nvCxnSpPr>
        <p:spPr>
          <a:xfrm>
            <a:off x="4730411" y="2600599"/>
            <a:ext cx="0" cy="354618"/>
          </a:xfrm>
          <a:prstGeom prst="line">
            <a:avLst/>
          </a:prstGeom>
          <a:noFill/>
          <a:ln w="9525" cap="flat" cmpd="sng" algn="ctr">
            <a:solidFill>
              <a:schemeClr val="accent3"/>
            </a:solidFill>
            <a:prstDash val="solid"/>
          </a:ln>
          <a:effectLst/>
        </p:spPr>
      </p:cxnSp>
      <p:cxnSp>
        <p:nvCxnSpPr>
          <p:cNvPr id="71" name="直接连接符 70"/>
          <p:cNvCxnSpPr/>
          <p:nvPr/>
        </p:nvCxnSpPr>
        <p:spPr>
          <a:xfrm>
            <a:off x="3129512" y="3788767"/>
            <a:ext cx="1051729" cy="0"/>
          </a:xfrm>
          <a:prstGeom prst="line">
            <a:avLst/>
          </a:prstGeom>
          <a:noFill/>
          <a:ln w="9525" cap="flat" cmpd="sng" algn="ctr">
            <a:solidFill>
              <a:schemeClr val="accent3"/>
            </a:solidFill>
            <a:prstDash val="dash"/>
            <a:tailEnd type="oval"/>
          </a:ln>
          <a:effectLst/>
        </p:spPr>
      </p:cxnSp>
      <p:cxnSp>
        <p:nvCxnSpPr>
          <p:cNvPr id="72" name="直接连接符 71"/>
          <p:cNvCxnSpPr/>
          <p:nvPr/>
        </p:nvCxnSpPr>
        <p:spPr>
          <a:xfrm>
            <a:off x="4181241" y="3611458"/>
            <a:ext cx="0" cy="354618"/>
          </a:xfrm>
          <a:prstGeom prst="line">
            <a:avLst/>
          </a:prstGeom>
          <a:noFill/>
          <a:ln w="9525" cap="flat" cmpd="sng" algn="ctr">
            <a:solidFill>
              <a:schemeClr val="accent3"/>
            </a:solidFill>
            <a:prstDash val="solid"/>
          </a:ln>
          <a:effectLst/>
        </p:spPr>
      </p:cxn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Effect transition="in" filter="fade">
                                      <p:cBhvr>
                                        <p:cTn id="17" dur="500"/>
                                        <p:tgtEl>
                                          <p:spTgt spid="58"/>
                                        </p:tgtEl>
                                      </p:cBhvr>
                                    </p:animEffect>
                                    <p:anim calcmode="lin" valueType="num">
                                      <p:cBhvr>
                                        <p:cTn id="18" dur="500" fill="hold"/>
                                        <p:tgtEl>
                                          <p:spTgt spid="58"/>
                                        </p:tgtEl>
                                        <p:attrNameLst>
                                          <p:attrName>ppt_x</p:attrName>
                                        </p:attrNameLst>
                                      </p:cBhvr>
                                      <p:tavLst>
                                        <p:tav tm="0">
                                          <p:val>
                                            <p:fltVal val="0.5"/>
                                          </p:val>
                                        </p:tav>
                                        <p:tav tm="100000">
                                          <p:val>
                                            <p:strVal val="#ppt_x"/>
                                          </p:val>
                                        </p:tav>
                                      </p:tavLst>
                                    </p:anim>
                                    <p:anim calcmode="lin" valueType="num">
                                      <p:cBhvr>
                                        <p:cTn id="19" dur="500" fill="hold"/>
                                        <p:tgtEl>
                                          <p:spTgt spid="58"/>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anim calcmode="lin" valueType="num">
                                      <p:cBhvr>
                                        <p:cTn id="25" dur="500" fill="hold"/>
                                        <p:tgtEl>
                                          <p:spTgt spid="56"/>
                                        </p:tgtEl>
                                        <p:attrNameLst>
                                          <p:attrName>ppt_x</p:attrName>
                                        </p:attrNameLst>
                                      </p:cBhvr>
                                      <p:tavLst>
                                        <p:tav tm="0">
                                          <p:val>
                                            <p:fltVal val="0.5"/>
                                          </p:val>
                                        </p:tav>
                                        <p:tav tm="100000">
                                          <p:val>
                                            <p:strVal val="#ppt_x"/>
                                          </p:val>
                                        </p:tav>
                                      </p:tavLst>
                                    </p:anim>
                                    <p:anim calcmode="lin" valueType="num">
                                      <p:cBhvr>
                                        <p:cTn id="26" dur="500" fill="hold"/>
                                        <p:tgtEl>
                                          <p:spTgt spid="56"/>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fltVal val="0"/>
                                          </p:val>
                                        </p:tav>
                                        <p:tav tm="100000">
                                          <p:val>
                                            <p:strVal val="#ppt_w"/>
                                          </p:val>
                                        </p:tav>
                                      </p:tavLst>
                                    </p:anim>
                                    <p:anim calcmode="lin" valueType="num">
                                      <p:cBhvr>
                                        <p:cTn id="31" dur="500" fill="hold"/>
                                        <p:tgtEl>
                                          <p:spTgt spid="57"/>
                                        </p:tgtEl>
                                        <p:attrNameLst>
                                          <p:attrName>ppt_h</p:attrName>
                                        </p:attrNameLst>
                                      </p:cBhvr>
                                      <p:tavLst>
                                        <p:tav tm="0">
                                          <p:val>
                                            <p:fltVal val="0"/>
                                          </p:val>
                                        </p:tav>
                                        <p:tav tm="100000">
                                          <p:val>
                                            <p:strVal val="#ppt_h"/>
                                          </p:val>
                                        </p:tav>
                                      </p:tavLst>
                                    </p:anim>
                                    <p:animEffect transition="in" filter="fade">
                                      <p:cBhvr>
                                        <p:cTn id="32" dur="500"/>
                                        <p:tgtEl>
                                          <p:spTgt spid="57"/>
                                        </p:tgtEl>
                                      </p:cBhvr>
                                    </p:animEffect>
                                    <p:anim calcmode="lin" valueType="num">
                                      <p:cBhvr>
                                        <p:cTn id="33" dur="500" fill="hold"/>
                                        <p:tgtEl>
                                          <p:spTgt spid="57"/>
                                        </p:tgtEl>
                                        <p:attrNameLst>
                                          <p:attrName>ppt_x</p:attrName>
                                        </p:attrNameLst>
                                      </p:cBhvr>
                                      <p:tavLst>
                                        <p:tav tm="0">
                                          <p:val>
                                            <p:fltVal val="0.5"/>
                                          </p:val>
                                        </p:tav>
                                        <p:tav tm="100000">
                                          <p:val>
                                            <p:strVal val="#ppt_x"/>
                                          </p:val>
                                        </p:tav>
                                      </p:tavLst>
                                    </p:anim>
                                    <p:anim calcmode="lin" valueType="num">
                                      <p:cBhvr>
                                        <p:cTn id="34" dur="500" fill="hold"/>
                                        <p:tgtEl>
                                          <p:spTgt spid="57"/>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500" fill="hold"/>
                                        <p:tgtEl>
                                          <p:spTgt spid="59"/>
                                        </p:tgtEl>
                                        <p:attrNameLst>
                                          <p:attrName>ppt_w</p:attrName>
                                        </p:attrNameLst>
                                      </p:cBhvr>
                                      <p:tavLst>
                                        <p:tav tm="0">
                                          <p:val>
                                            <p:fltVal val="0"/>
                                          </p:val>
                                        </p:tav>
                                        <p:tav tm="100000">
                                          <p:val>
                                            <p:strVal val="#ppt_w"/>
                                          </p:val>
                                        </p:tav>
                                      </p:tavLst>
                                    </p:anim>
                                    <p:anim calcmode="lin" valueType="num">
                                      <p:cBhvr>
                                        <p:cTn id="39" dur="500" fill="hold"/>
                                        <p:tgtEl>
                                          <p:spTgt spid="59"/>
                                        </p:tgtEl>
                                        <p:attrNameLst>
                                          <p:attrName>ppt_h</p:attrName>
                                        </p:attrNameLst>
                                      </p:cBhvr>
                                      <p:tavLst>
                                        <p:tav tm="0">
                                          <p:val>
                                            <p:fltVal val="0"/>
                                          </p:val>
                                        </p:tav>
                                        <p:tav tm="100000">
                                          <p:val>
                                            <p:strVal val="#ppt_h"/>
                                          </p:val>
                                        </p:tav>
                                      </p:tavLst>
                                    </p:anim>
                                    <p:animEffect transition="in" filter="fade">
                                      <p:cBhvr>
                                        <p:cTn id="40" dur="500"/>
                                        <p:tgtEl>
                                          <p:spTgt spid="5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2900"/>
                            </p:stCondLst>
                            <p:childTnLst>
                              <p:par>
                                <p:cTn id="52" presetID="22" presetClass="entr" presetSubtype="8"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300"/>
                                        <p:tgtEl>
                                          <p:spTgt spid="55"/>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300"/>
                                        <p:tgtEl>
                                          <p:spTgt spid="65"/>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6" name="矩形标注 185"/>
          <p:cNvSpPr/>
          <p:nvPr/>
        </p:nvSpPr>
        <p:spPr>
          <a:xfrm>
            <a:off x="3869312" y="1277144"/>
            <a:ext cx="2539053" cy="1332179"/>
          </a:xfrm>
          <a:prstGeom prst="wedgeRectCallou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7" name="TextBox 186"/>
          <p:cNvSpPr txBox="1"/>
          <p:nvPr/>
        </p:nvSpPr>
        <p:spPr>
          <a:xfrm>
            <a:off x="4679648"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88" name="TextBox 187"/>
          <p:cNvSpPr txBox="1"/>
          <p:nvPr/>
        </p:nvSpPr>
        <p:spPr>
          <a:xfrm>
            <a:off x="4679647" y="1446987"/>
            <a:ext cx="918381"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89" name="Freeform 6"/>
          <p:cNvSpPr>
            <a:spLocks noEditPoints="1"/>
          </p:cNvSpPr>
          <p:nvPr/>
        </p:nvSpPr>
        <p:spPr bwMode="auto">
          <a:xfrm>
            <a:off x="4015239" y="1726613"/>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1" name="矩形标注 190"/>
          <p:cNvSpPr/>
          <p:nvPr/>
        </p:nvSpPr>
        <p:spPr>
          <a:xfrm>
            <a:off x="5598029" y="3015800"/>
            <a:ext cx="2539053" cy="1332179"/>
          </a:xfrm>
          <a:prstGeom prst="wedgeRectCallou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2" name="TextBox 191"/>
          <p:cNvSpPr txBox="1"/>
          <p:nvPr/>
        </p:nvSpPr>
        <p:spPr>
          <a:xfrm>
            <a:off x="6408365"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3" name="TextBox 192"/>
          <p:cNvSpPr txBox="1"/>
          <p:nvPr/>
        </p:nvSpPr>
        <p:spPr>
          <a:xfrm>
            <a:off x="6408364" y="3212290"/>
            <a:ext cx="907629"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4" name="Freeform 7"/>
          <p:cNvSpPr>
            <a:spLocks noEditPoints="1"/>
          </p:cNvSpPr>
          <p:nvPr/>
        </p:nvSpPr>
        <p:spPr bwMode="auto">
          <a:xfrm>
            <a:off x="5777748" y="3442928"/>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6" name="矩形标注 195"/>
          <p:cNvSpPr/>
          <p:nvPr/>
        </p:nvSpPr>
        <p:spPr>
          <a:xfrm>
            <a:off x="2726494" y="3015800"/>
            <a:ext cx="2539053" cy="1332179"/>
          </a:xfrm>
          <a:prstGeom prst="wedgeRectCallou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TextBox 196"/>
          <p:cNvSpPr txBox="1"/>
          <p:nvPr/>
        </p:nvSpPr>
        <p:spPr>
          <a:xfrm>
            <a:off x="3561041"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8" name="TextBox 197"/>
          <p:cNvSpPr txBox="1"/>
          <p:nvPr/>
        </p:nvSpPr>
        <p:spPr>
          <a:xfrm>
            <a:off x="3561040" y="3212290"/>
            <a:ext cx="935553"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9" name="Freeform 8"/>
          <p:cNvSpPr>
            <a:spLocks noEditPoints="1"/>
          </p:cNvSpPr>
          <p:nvPr/>
        </p:nvSpPr>
        <p:spPr bwMode="auto">
          <a:xfrm>
            <a:off x="2848475" y="3442928"/>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1" name="矩形标注 200"/>
          <p:cNvSpPr/>
          <p:nvPr/>
        </p:nvSpPr>
        <p:spPr>
          <a:xfrm>
            <a:off x="997777" y="1277144"/>
            <a:ext cx="2539053" cy="1332179"/>
          </a:xfrm>
          <a:prstGeom prst="wedgeRectCallou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02" name="TextBox 201"/>
          <p:cNvSpPr txBox="1"/>
          <p:nvPr/>
        </p:nvSpPr>
        <p:spPr>
          <a:xfrm>
            <a:off x="1827340"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203" name="TextBox 202"/>
          <p:cNvSpPr txBox="1"/>
          <p:nvPr/>
        </p:nvSpPr>
        <p:spPr>
          <a:xfrm>
            <a:off x="1827340" y="1446987"/>
            <a:ext cx="899154"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204" name="Freeform 9"/>
          <p:cNvSpPr>
            <a:spLocks noEditPoints="1"/>
          </p:cNvSpPr>
          <p:nvPr/>
        </p:nvSpPr>
        <p:spPr bwMode="auto">
          <a:xfrm>
            <a:off x="1188988"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accent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1"/>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3"/>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Oval 9"/>
          <p:cNvSpPr>
            <a:spLocks noChangeArrowheads="1"/>
          </p:cNvSpPr>
          <p:nvPr/>
        </p:nvSpPr>
        <p:spPr bwMode="auto">
          <a:xfrm>
            <a:off x="2239394" y="2495725"/>
            <a:ext cx="473766"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Freeform 10"/>
          <p:cNvSpPr>
            <a:spLocks/>
          </p:cNvSpPr>
          <p:nvPr/>
        </p:nvSpPr>
        <p:spPr bwMode="auto">
          <a:xfrm>
            <a:off x="2491752" y="2602914"/>
            <a:ext cx="154748" cy="257254"/>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Freeform 11"/>
          <p:cNvSpPr>
            <a:spLocks/>
          </p:cNvSpPr>
          <p:nvPr/>
        </p:nvSpPr>
        <p:spPr bwMode="auto">
          <a:xfrm>
            <a:off x="23453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Oval 12"/>
          <p:cNvSpPr>
            <a:spLocks noChangeArrowheads="1"/>
          </p:cNvSpPr>
          <p:nvPr/>
        </p:nvSpPr>
        <p:spPr bwMode="auto">
          <a:xfrm>
            <a:off x="4358246"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13"/>
          <p:cNvSpPr>
            <a:spLocks/>
          </p:cNvSpPr>
          <p:nvPr/>
        </p:nvSpPr>
        <p:spPr bwMode="auto">
          <a:xfrm>
            <a:off x="4611795"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14"/>
          <p:cNvSpPr>
            <a:spLocks/>
          </p:cNvSpPr>
          <p:nvPr/>
        </p:nvSpPr>
        <p:spPr bwMode="auto">
          <a:xfrm>
            <a:off x="4465379"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Oval 15"/>
          <p:cNvSpPr>
            <a:spLocks noChangeArrowheads="1"/>
          </p:cNvSpPr>
          <p:nvPr/>
        </p:nvSpPr>
        <p:spPr bwMode="auto">
          <a:xfrm>
            <a:off x="6503287"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6"/>
          <p:cNvSpPr>
            <a:spLocks/>
          </p:cNvSpPr>
          <p:nvPr/>
        </p:nvSpPr>
        <p:spPr bwMode="auto">
          <a:xfrm>
            <a:off x="67568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7"/>
          <p:cNvSpPr>
            <a:spLocks/>
          </p:cNvSpPr>
          <p:nvPr/>
        </p:nvSpPr>
        <p:spPr bwMode="auto">
          <a:xfrm>
            <a:off x="6610420"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Oval 18"/>
          <p:cNvSpPr>
            <a:spLocks noChangeArrowheads="1"/>
          </p:cNvSpPr>
          <p:nvPr/>
        </p:nvSpPr>
        <p:spPr bwMode="auto">
          <a:xfrm>
            <a:off x="1049027"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1" name="TextBox 60"/>
          <p:cNvSpPr txBox="1"/>
          <p:nvPr/>
        </p:nvSpPr>
        <p:spPr>
          <a:xfrm>
            <a:off x="1165903"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01</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7" name="Oval 19"/>
          <p:cNvSpPr>
            <a:spLocks noChangeArrowheads="1"/>
          </p:cNvSpPr>
          <p:nvPr/>
        </p:nvSpPr>
        <p:spPr bwMode="auto">
          <a:xfrm>
            <a:off x="3183354"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8" name="TextBox 67"/>
          <p:cNvSpPr txBox="1"/>
          <p:nvPr/>
        </p:nvSpPr>
        <p:spPr>
          <a:xfrm>
            <a:off x="3294492"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02</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0" name="Oval 20"/>
          <p:cNvSpPr>
            <a:spLocks noChangeArrowheads="1"/>
          </p:cNvSpPr>
          <p:nvPr/>
        </p:nvSpPr>
        <p:spPr bwMode="auto">
          <a:xfrm>
            <a:off x="5316492"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1" name="TextBox 70"/>
          <p:cNvSpPr txBox="1"/>
          <p:nvPr/>
        </p:nvSpPr>
        <p:spPr>
          <a:xfrm>
            <a:off x="5423080"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03</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3" name="Oval 21"/>
          <p:cNvSpPr>
            <a:spLocks noChangeArrowheads="1"/>
          </p:cNvSpPr>
          <p:nvPr/>
        </p:nvSpPr>
        <p:spPr bwMode="auto">
          <a:xfrm>
            <a:off x="7450819"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4" name="TextBox 73"/>
          <p:cNvSpPr txBox="1"/>
          <p:nvPr/>
        </p:nvSpPr>
        <p:spPr>
          <a:xfrm>
            <a:off x="7572137"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04</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42" name="矩形 4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53108296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anim calcmode="lin" valueType="num">
                                      <p:cBhvr>
                                        <p:cTn id="25" dur="500" fill="hold"/>
                                        <p:tgtEl>
                                          <p:spTgt spid="46"/>
                                        </p:tgtEl>
                                        <p:attrNameLst>
                                          <p:attrName>ppt_x</p:attrName>
                                        </p:attrNameLst>
                                      </p:cBhvr>
                                      <p:tavLst>
                                        <p:tav tm="0">
                                          <p:val>
                                            <p:strVal val="#ppt_x"/>
                                          </p:val>
                                        </p:tav>
                                        <p:tav tm="100000">
                                          <p:val>
                                            <p:strVal val="#ppt_x"/>
                                          </p:val>
                                        </p:tav>
                                      </p:tavLst>
                                    </p:anim>
                                    <p:anim calcmode="lin" valueType="num">
                                      <p:cBhvr>
                                        <p:cTn id="26" dur="500" fill="hold"/>
                                        <p:tgtEl>
                                          <p:spTgt spid="4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anim calcmode="lin" valueType="num">
                                      <p:cBhvr>
                                        <p:cTn id="30" dur="500" fill="hold"/>
                                        <p:tgtEl>
                                          <p:spTgt spid="45"/>
                                        </p:tgtEl>
                                        <p:attrNameLst>
                                          <p:attrName>ppt_x</p:attrName>
                                        </p:attrNameLst>
                                      </p:cBhvr>
                                      <p:tavLst>
                                        <p:tav tm="0">
                                          <p:val>
                                            <p:strVal val="#ppt_x"/>
                                          </p:val>
                                        </p:tav>
                                        <p:tav tm="100000">
                                          <p:val>
                                            <p:strVal val="#ppt_x"/>
                                          </p:val>
                                        </p:tav>
                                      </p:tavLst>
                                    </p:anim>
                                    <p:anim calcmode="lin" valueType="num">
                                      <p:cBhvr>
                                        <p:cTn id="31" dur="5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1600"/>
                            </p:stCondLst>
                            <p:childTnLst>
                              <p:par>
                                <p:cTn id="33" presetID="22" presetClass="entr" presetSubtype="1"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up)">
                                      <p:cBhvr>
                                        <p:cTn id="35" dur="500"/>
                                        <p:tgtEl>
                                          <p:spTgt spid="62"/>
                                        </p:tgtEl>
                                      </p:cBhvr>
                                    </p:animEffect>
                                  </p:childTnLst>
                                </p:cTn>
                              </p:par>
                            </p:childTnLst>
                          </p:cTn>
                        </p:par>
                        <p:par>
                          <p:cTn id="36" fill="hold">
                            <p:stCondLst>
                              <p:cond delay="2100"/>
                            </p:stCondLst>
                            <p:childTnLst>
                              <p:par>
                                <p:cTn id="37" presetID="22" presetClass="entr" presetSubtype="1"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childTnLst>
                          </p:cTn>
                        </p:par>
                        <p:par>
                          <p:cTn id="44" fill="hold">
                            <p:stCondLst>
                              <p:cond delay="3100"/>
                            </p:stCondLst>
                            <p:childTnLst>
                              <p:par>
                                <p:cTn id="45" presetID="22" presetClass="entr" presetSubtype="1"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up)">
                                      <p:cBhvr>
                                        <p:cTn id="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3" name="Oval 18"/>
          <p:cNvSpPr>
            <a:spLocks noChangeArrowheads="1"/>
          </p:cNvSpPr>
          <p:nvPr/>
        </p:nvSpPr>
        <p:spPr bwMode="auto">
          <a:xfrm>
            <a:off x="5474726"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01</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4" name="Oval 19"/>
          <p:cNvSpPr>
            <a:spLocks noChangeArrowheads="1"/>
          </p:cNvSpPr>
          <p:nvPr/>
        </p:nvSpPr>
        <p:spPr bwMode="auto">
          <a:xfrm>
            <a:off x="4123732"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02</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5" name="Oval 20"/>
          <p:cNvSpPr>
            <a:spLocks noChangeArrowheads="1"/>
          </p:cNvSpPr>
          <p:nvPr/>
        </p:nvSpPr>
        <p:spPr bwMode="auto">
          <a:xfrm>
            <a:off x="4123732"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03</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6" name="Oval 21"/>
          <p:cNvSpPr>
            <a:spLocks noChangeArrowheads="1"/>
          </p:cNvSpPr>
          <p:nvPr/>
        </p:nvSpPr>
        <p:spPr bwMode="auto">
          <a:xfrm>
            <a:off x="2772737"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04</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7" name="矩形 166"/>
          <p:cNvSpPr/>
          <p:nvPr/>
        </p:nvSpPr>
        <p:spPr>
          <a:xfrm>
            <a:off x="7273119" y="1299678"/>
            <a:ext cx="1871675" cy="326517"/>
          </a:xfrm>
          <a:prstGeom prst="rect">
            <a:avLst/>
          </a:pr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8" name="矩形 167"/>
          <p:cNvSpPr/>
          <p:nvPr/>
        </p:nvSpPr>
        <p:spPr>
          <a:xfrm>
            <a:off x="-794" y="4000812"/>
            <a:ext cx="1882564" cy="326517"/>
          </a:xfrm>
          <a:prstGeom prst="rect">
            <a:avLst/>
          </a:pr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点击此处添加标题</a:t>
            </a: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您的内容打在这里，或者通过复制您的文本后，在此框中选择粘贴，并选择只保留文字。您的内容打在这里。</a:t>
            </a: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7"/>
                                        </p:tgtEl>
                                        <p:attrNameLst>
                                          <p:attrName>style.visibility</p:attrName>
                                        </p:attrNameLst>
                                      </p:cBhvr>
                                      <p:to>
                                        <p:strVal val="visible"/>
                                      </p:to>
                                    </p:set>
                                    <p:animEffect transition="in" filter="wipe(right)">
                                      <p:cBhvr>
                                        <p:cTn id="15" dur="200"/>
                                        <p:tgtEl>
                                          <p:spTgt spid="167"/>
                                        </p:tgtEl>
                                      </p:cBhvr>
                                    </p:animEffect>
                                  </p:childTnLst>
                                </p:cTn>
                              </p:par>
                            </p:childTnLst>
                          </p:cTn>
                        </p:par>
                        <p:par>
                          <p:cTn id="16" fill="hold">
                            <p:stCondLst>
                              <p:cond delay="1200"/>
                            </p:stCondLst>
                            <p:childTnLst>
                              <p:par>
                                <p:cTn id="17" presetID="22" presetClass="entr" presetSubtype="2" fill="hold" grpId="0" nodeType="afterEffect">
                                  <p:stCondLst>
                                    <p:cond delay="0"/>
                                  </p:stCondLst>
                                  <p:childTnLst>
                                    <p:set>
                                      <p:cBhvr>
                                        <p:cTn id="18" dur="1" fill="hold">
                                          <p:stCondLst>
                                            <p:cond delay="0"/>
                                          </p:stCondLst>
                                        </p:cTn>
                                        <p:tgtEl>
                                          <p:spTgt spid="151"/>
                                        </p:tgtEl>
                                        <p:attrNameLst>
                                          <p:attrName>style.visibility</p:attrName>
                                        </p:attrNameLst>
                                      </p:cBhvr>
                                      <p:to>
                                        <p:strVal val="visible"/>
                                      </p:to>
                                    </p:set>
                                    <p:animEffect transition="in" filter="wipe(right)">
                                      <p:cBhvr>
                                        <p:cTn id="19" dur="200"/>
                                        <p:tgtEl>
                                          <p:spTgt spid="151"/>
                                        </p:tgtEl>
                                      </p:cBhvr>
                                    </p:animEffect>
                                  </p:childTnLst>
                                </p:cTn>
                              </p:par>
                            </p:childTnLst>
                          </p:cTn>
                        </p:par>
                        <p:par>
                          <p:cTn id="20" fill="hold">
                            <p:stCondLst>
                              <p:cond delay="1400"/>
                            </p:stCondLst>
                            <p:childTnLst>
                              <p:par>
                                <p:cTn id="21" presetID="22" presetClass="entr" presetSubtype="1" fill="hold" grpId="0" nodeType="afterEffect">
                                  <p:stCondLst>
                                    <p:cond delay="0"/>
                                  </p:stCondLst>
                                  <p:childTnLst>
                                    <p:set>
                                      <p:cBhvr>
                                        <p:cTn id="22" dur="1" fill="hold">
                                          <p:stCondLst>
                                            <p:cond delay="0"/>
                                          </p:stCondLst>
                                        </p:cTn>
                                        <p:tgtEl>
                                          <p:spTgt spid="152"/>
                                        </p:tgtEl>
                                        <p:attrNameLst>
                                          <p:attrName>style.visibility</p:attrName>
                                        </p:attrNameLst>
                                      </p:cBhvr>
                                      <p:to>
                                        <p:strVal val="visible"/>
                                      </p:to>
                                    </p:set>
                                    <p:animEffect transition="in" filter="wipe(up)">
                                      <p:cBhvr>
                                        <p:cTn id="23" dur="200"/>
                                        <p:tgtEl>
                                          <p:spTgt spid="152"/>
                                        </p:tgtEl>
                                      </p:cBhvr>
                                    </p:animEffect>
                                  </p:childTnLst>
                                </p:cTn>
                              </p:par>
                            </p:childTnLst>
                          </p:cTn>
                        </p:par>
                        <p:par>
                          <p:cTn id="24" fill="hold">
                            <p:stCondLst>
                              <p:cond delay="1600"/>
                            </p:stCondLst>
                            <p:childTnLst>
                              <p:par>
                                <p:cTn id="25" presetID="22" presetClass="entr" presetSubtype="2" fill="hold" grpId="0" nodeType="after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wipe(right)">
                                      <p:cBhvr>
                                        <p:cTn id="27" dur="200"/>
                                        <p:tgtEl>
                                          <p:spTgt spid="153"/>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wipe(down)">
                                      <p:cBhvr>
                                        <p:cTn id="31" dur="200"/>
                                        <p:tgtEl>
                                          <p:spTgt spid="154"/>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155"/>
                                        </p:tgtEl>
                                        <p:attrNameLst>
                                          <p:attrName>style.visibility</p:attrName>
                                        </p:attrNameLst>
                                      </p:cBhvr>
                                      <p:to>
                                        <p:strVal val="visible"/>
                                      </p:to>
                                    </p:set>
                                    <p:animEffect transition="in" filter="wipe(right)">
                                      <p:cBhvr>
                                        <p:cTn id="35" dur="200"/>
                                        <p:tgtEl>
                                          <p:spTgt spid="155"/>
                                        </p:tgtEl>
                                      </p:cBhvr>
                                    </p:animEffect>
                                  </p:childTnLst>
                                </p:cTn>
                              </p:par>
                            </p:childTnLst>
                          </p:cTn>
                        </p:par>
                        <p:par>
                          <p:cTn id="36" fill="hold">
                            <p:stCondLst>
                              <p:cond delay="2200"/>
                            </p:stCondLst>
                            <p:childTnLst>
                              <p:par>
                                <p:cTn id="37" presetID="22" presetClass="entr" presetSubtype="1" fill="hold" grpId="0" nodeType="afterEffect">
                                  <p:stCondLst>
                                    <p:cond delay="0"/>
                                  </p:stCondLst>
                                  <p:childTnLst>
                                    <p:set>
                                      <p:cBhvr>
                                        <p:cTn id="38" dur="1" fill="hold">
                                          <p:stCondLst>
                                            <p:cond delay="0"/>
                                          </p:stCondLst>
                                        </p:cTn>
                                        <p:tgtEl>
                                          <p:spTgt spid="156"/>
                                        </p:tgtEl>
                                        <p:attrNameLst>
                                          <p:attrName>style.visibility</p:attrName>
                                        </p:attrNameLst>
                                      </p:cBhvr>
                                      <p:to>
                                        <p:strVal val="visible"/>
                                      </p:to>
                                    </p:set>
                                    <p:animEffect transition="in" filter="wipe(up)">
                                      <p:cBhvr>
                                        <p:cTn id="39" dur="200"/>
                                        <p:tgtEl>
                                          <p:spTgt spid="156"/>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57"/>
                                        </p:tgtEl>
                                        <p:attrNameLst>
                                          <p:attrName>style.visibility</p:attrName>
                                        </p:attrNameLst>
                                      </p:cBhvr>
                                      <p:to>
                                        <p:strVal val="visible"/>
                                      </p:to>
                                    </p:set>
                                    <p:animEffect transition="in" filter="wipe(left)">
                                      <p:cBhvr>
                                        <p:cTn id="43" dur="200"/>
                                        <p:tgtEl>
                                          <p:spTgt spid="157"/>
                                        </p:tgtEl>
                                      </p:cBhvr>
                                    </p:animEffect>
                                  </p:childTnLst>
                                </p:cTn>
                              </p:par>
                            </p:childTnLst>
                          </p:cTn>
                        </p:par>
                        <p:par>
                          <p:cTn id="44" fill="hold">
                            <p:stCondLst>
                              <p:cond delay="2600"/>
                            </p:stCondLst>
                            <p:childTnLst>
                              <p:par>
                                <p:cTn id="45" presetID="22" presetClass="entr" presetSubtype="1" fill="hold" grpId="0" nodeType="after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up)">
                                      <p:cBhvr>
                                        <p:cTn id="47" dur="200"/>
                                        <p:tgtEl>
                                          <p:spTgt spid="158"/>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Effect transition="in" filter="wipe(right)">
                                      <p:cBhvr>
                                        <p:cTn id="51" dur="200"/>
                                        <p:tgtEl>
                                          <p:spTgt spid="159"/>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wipe(down)">
                                      <p:cBhvr>
                                        <p:cTn id="55" dur="200"/>
                                        <p:tgtEl>
                                          <p:spTgt spid="160"/>
                                        </p:tgtEl>
                                      </p:cBhvr>
                                    </p:animEffect>
                                  </p:childTnLst>
                                </p:cTn>
                              </p:par>
                            </p:childTnLst>
                          </p:cTn>
                        </p:par>
                        <p:par>
                          <p:cTn id="56" fill="hold">
                            <p:stCondLst>
                              <p:cond delay="3200"/>
                            </p:stCondLst>
                            <p:childTnLst>
                              <p:par>
                                <p:cTn id="57" presetID="22" presetClass="entr" presetSubtype="2" fill="hold" grpId="0" nodeType="afterEffect">
                                  <p:stCondLst>
                                    <p:cond delay="0"/>
                                  </p:stCondLst>
                                  <p:childTnLst>
                                    <p:set>
                                      <p:cBhvr>
                                        <p:cTn id="58" dur="1" fill="hold">
                                          <p:stCondLst>
                                            <p:cond delay="0"/>
                                          </p:stCondLst>
                                        </p:cTn>
                                        <p:tgtEl>
                                          <p:spTgt spid="161"/>
                                        </p:tgtEl>
                                        <p:attrNameLst>
                                          <p:attrName>style.visibility</p:attrName>
                                        </p:attrNameLst>
                                      </p:cBhvr>
                                      <p:to>
                                        <p:strVal val="visible"/>
                                      </p:to>
                                    </p:set>
                                    <p:animEffect transition="in" filter="wipe(right)">
                                      <p:cBhvr>
                                        <p:cTn id="59" dur="200"/>
                                        <p:tgtEl>
                                          <p:spTgt spid="161"/>
                                        </p:tgtEl>
                                      </p:cBhvr>
                                    </p:animEffect>
                                  </p:childTnLst>
                                </p:cTn>
                              </p:par>
                            </p:childTnLst>
                          </p:cTn>
                        </p:par>
                        <p:par>
                          <p:cTn id="60" fill="hold">
                            <p:stCondLst>
                              <p:cond delay="3400"/>
                            </p:stCondLst>
                            <p:childTnLst>
                              <p:par>
                                <p:cTn id="61" presetID="22" presetClass="entr" presetSubtype="1" fill="hold" grpId="0" nodeType="afterEffect">
                                  <p:stCondLst>
                                    <p:cond delay="0"/>
                                  </p:stCondLst>
                                  <p:childTnLst>
                                    <p:set>
                                      <p:cBhvr>
                                        <p:cTn id="62" dur="1" fill="hold">
                                          <p:stCondLst>
                                            <p:cond delay="0"/>
                                          </p:stCondLst>
                                        </p:cTn>
                                        <p:tgtEl>
                                          <p:spTgt spid="162"/>
                                        </p:tgtEl>
                                        <p:attrNameLst>
                                          <p:attrName>style.visibility</p:attrName>
                                        </p:attrNameLst>
                                      </p:cBhvr>
                                      <p:to>
                                        <p:strVal val="visible"/>
                                      </p:to>
                                    </p:set>
                                    <p:animEffect transition="in" filter="wipe(up)">
                                      <p:cBhvr>
                                        <p:cTn id="63" dur="200"/>
                                        <p:tgtEl>
                                          <p:spTgt spid="162"/>
                                        </p:tgtEl>
                                      </p:cBhvr>
                                    </p:animEffect>
                                  </p:childTnLst>
                                </p:cTn>
                              </p:par>
                            </p:childTnLst>
                          </p:cTn>
                        </p:par>
                        <p:par>
                          <p:cTn id="64" fill="hold">
                            <p:stCondLst>
                              <p:cond delay="3600"/>
                            </p:stCondLst>
                            <p:childTnLst>
                              <p:par>
                                <p:cTn id="65" presetID="22" presetClass="entr" presetSubtype="2" fill="hold" grpId="0"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right)">
                                      <p:cBhvr>
                                        <p:cTn id="67" dur="200"/>
                                        <p:tgtEl>
                                          <p:spTgt spid="168"/>
                                        </p:tgtEl>
                                      </p:cBhvr>
                                    </p:animEffect>
                                  </p:childTnLst>
                                </p:cTn>
                              </p:par>
                            </p:childTnLst>
                          </p:cTn>
                        </p:par>
                        <p:par>
                          <p:cTn id="68" fill="hold">
                            <p:stCondLst>
                              <p:cond delay="3800"/>
                            </p:stCondLst>
                            <p:childTnLst>
                              <p:par>
                                <p:cTn id="69" presetID="49" presetClass="entr" presetSubtype="0" decel="100000" fill="hold" grpId="0" nodeType="afterEffect">
                                  <p:stCondLst>
                                    <p:cond delay="0"/>
                                  </p:stCondLst>
                                  <p:childTnLst>
                                    <p:set>
                                      <p:cBhvr>
                                        <p:cTn id="70" dur="1" fill="hold">
                                          <p:stCondLst>
                                            <p:cond delay="0"/>
                                          </p:stCondLst>
                                        </p:cTn>
                                        <p:tgtEl>
                                          <p:spTgt spid="163"/>
                                        </p:tgtEl>
                                        <p:attrNameLst>
                                          <p:attrName>style.visibility</p:attrName>
                                        </p:attrNameLst>
                                      </p:cBhvr>
                                      <p:to>
                                        <p:strVal val="visible"/>
                                      </p:to>
                                    </p:set>
                                    <p:anim calcmode="lin" valueType="num">
                                      <p:cBhvr>
                                        <p:cTn id="71" dur="500" fill="hold"/>
                                        <p:tgtEl>
                                          <p:spTgt spid="163"/>
                                        </p:tgtEl>
                                        <p:attrNameLst>
                                          <p:attrName>ppt_w</p:attrName>
                                        </p:attrNameLst>
                                      </p:cBhvr>
                                      <p:tavLst>
                                        <p:tav tm="0">
                                          <p:val>
                                            <p:fltVal val="0"/>
                                          </p:val>
                                        </p:tav>
                                        <p:tav tm="100000">
                                          <p:val>
                                            <p:strVal val="#ppt_w"/>
                                          </p:val>
                                        </p:tav>
                                      </p:tavLst>
                                    </p:anim>
                                    <p:anim calcmode="lin" valueType="num">
                                      <p:cBhvr>
                                        <p:cTn id="72" dur="500" fill="hold"/>
                                        <p:tgtEl>
                                          <p:spTgt spid="163"/>
                                        </p:tgtEl>
                                        <p:attrNameLst>
                                          <p:attrName>ppt_h</p:attrName>
                                        </p:attrNameLst>
                                      </p:cBhvr>
                                      <p:tavLst>
                                        <p:tav tm="0">
                                          <p:val>
                                            <p:fltVal val="0"/>
                                          </p:val>
                                        </p:tav>
                                        <p:tav tm="100000">
                                          <p:val>
                                            <p:strVal val="#ppt_h"/>
                                          </p:val>
                                        </p:tav>
                                      </p:tavLst>
                                    </p:anim>
                                    <p:anim calcmode="lin" valueType="num">
                                      <p:cBhvr>
                                        <p:cTn id="73" dur="500" fill="hold"/>
                                        <p:tgtEl>
                                          <p:spTgt spid="163"/>
                                        </p:tgtEl>
                                        <p:attrNameLst>
                                          <p:attrName>style.rotation</p:attrName>
                                        </p:attrNameLst>
                                      </p:cBhvr>
                                      <p:tavLst>
                                        <p:tav tm="0">
                                          <p:val>
                                            <p:fltVal val="360"/>
                                          </p:val>
                                        </p:tav>
                                        <p:tav tm="100000">
                                          <p:val>
                                            <p:fltVal val="0"/>
                                          </p:val>
                                        </p:tav>
                                      </p:tavLst>
                                    </p:anim>
                                    <p:animEffect transition="in" filter="fade">
                                      <p:cBhvr>
                                        <p:cTn id="74" dur="500"/>
                                        <p:tgtEl>
                                          <p:spTgt spid="163"/>
                                        </p:tgtEl>
                                      </p:cBhvr>
                                    </p:animEffect>
                                  </p:childTnLst>
                                </p:cTn>
                              </p:par>
                            </p:childTnLst>
                          </p:cTn>
                        </p:par>
                        <p:par>
                          <p:cTn id="75" fill="hold">
                            <p:stCondLst>
                              <p:cond delay="4300"/>
                            </p:stCondLst>
                            <p:childTnLst>
                              <p:par>
                                <p:cTn id="76" presetID="12" presetClass="entr" presetSubtype="8" fill="hold" grpId="0" nodeType="afterEffect">
                                  <p:stCondLst>
                                    <p:cond delay="0"/>
                                  </p:stCondLst>
                                  <p:childTnLst>
                                    <p:set>
                                      <p:cBhvr>
                                        <p:cTn id="77" dur="1" fill="hold">
                                          <p:stCondLst>
                                            <p:cond delay="0"/>
                                          </p:stCondLst>
                                        </p:cTn>
                                        <p:tgtEl>
                                          <p:spTgt spid="169"/>
                                        </p:tgtEl>
                                        <p:attrNameLst>
                                          <p:attrName>style.visibility</p:attrName>
                                        </p:attrNameLst>
                                      </p:cBhvr>
                                      <p:to>
                                        <p:strVal val="visible"/>
                                      </p:to>
                                    </p:set>
                                    <p:anim calcmode="lin" valueType="num">
                                      <p:cBhvr additive="base">
                                        <p:cTn id="78" dur="500"/>
                                        <p:tgtEl>
                                          <p:spTgt spid="169"/>
                                        </p:tgtEl>
                                        <p:attrNameLst>
                                          <p:attrName>ppt_x</p:attrName>
                                        </p:attrNameLst>
                                      </p:cBhvr>
                                      <p:tavLst>
                                        <p:tav tm="0">
                                          <p:val>
                                            <p:strVal val="#ppt_x-#ppt_w*1.125000"/>
                                          </p:val>
                                        </p:tav>
                                        <p:tav tm="100000">
                                          <p:val>
                                            <p:strVal val="#ppt_x"/>
                                          </p:val>
                                        </p:tav>
                                      </p:tavLst>
                                    </p:anim>
                                    <p:animEffect transition="in" filter="wipe(right)">
                                      <p:cBhvr>
                                        <p:cTn id="79" dur="500"/>
                                        <p:tgtEl>
                                          <p:spTgt spid="169"/>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 calcmode="lin" valueType="num">
                                      <p:cBhvr additive="base">
                                        <p:cTn id="82" dur="500"/>
                                        <p:tgtEl>
                                          <p:spTgt spid="170"/>
                                        </p:tgtEl>
                                        <p:attrNameLst>
                                          <p:attrName>ppt_x</p:attrName>
                                        </p:attrNameLst>
                                      </p:cBhvr>
                                      <p:tavLst>
                                        <p:tav tm="0">
                                          <p:val>
                                            <p:strVal val="#ppt_x-#ppt_w*1.125000"/>
                                          </p:val>
                                        </p:tav>
                                        <p:tav tm="100000">
                                          <p:val>
                                            <p:strVal val="#ppt_x"/>
                                          </p:val>
                                        </p:tav>
                                      </p:tavLst>
                                    </p:anim>
                                    <p:animEffect transition="in" filter="wipe(right)">
                                      <p:cBhvr>
                                        <p:cTn id="83" dur="500"/>
                                        <p:tgtEl>
                                          <p:spTgt spid="170"/>
                                        </p:tgtEl>
                                      </p:cBhvr>
                                    </p:animEffect>
                                  </p:childTnLst>
                                </p:cTn>
                              </p:par>
                            </p:childTnLst>
                          </p:cTn>
                        </p:par>
                        <p:par>
                          <p:cTn id="84" fill="hold">
                            <p:stCondLst>
                              <p:cond delay="4800"/>
                            </p:stCondLst>
                            <p:childTnLst>
                              <p:par>
                                <p:cTn id="85" presetID="49" presetClass="entr" presetSubtype="0" decel="100000" fill="hold" grpId="0" nodeType="afterEffect">
                                  <p:stCondLst>
                                    <p:cond delay="0"/>
                                  </p:stCondLst>
                                  <p:childTnLst>
                                    <p:set>
                                      <p:cBhvr>
                                        <p:cTn id="86" dur="1" fill="hold">
                                          <p:stCondLst>
                                            <p:cond delay="0"/>
                                          </p:stCondLst>
                                        </p:cTn>
                                        <p:tgtEl>
                                          <p:spTgt spid="164"/>
                                        </p:tgtEl>
                                        <p:attrNameLst>
                                          <p:attrName>style.visibility</p:attrName>
                                        </p:attrNameLst>
                                      </p:cBhvr>
                                      <p:to>
                                        <p:strVal val="visible"/>
                                      </p:to>
                                    </p:set>
                                    <p:anim calcmode="lin" valueType="num">
                                      <p:cBhvr>
                                        <p:cTn id="87" dur="500" fill="hold"/>
                                        <p:tgtEl>
                                          <p:spTgt spid="164"/>
                                        </p:tgtEl>
                                        <p:attrNameLst>
                                          <p:attrName>ppt_w</p:attrName>
                                        </p:attrNameLst>
                                      </p:cBhvr>
                                      <p:tavLst>
                                        <p:tav tm="0">
                                          <p:val>
                                            <p:fltVal val="0"/>
                                          </p:val>
                                        </p:tav>
                                        <p:tav tm="100000">
                                          <p:val>
                                            <p:strVal val="#ppt_w"/>
                                          </p:val>
                                        </p:tav>
                                      </p:tavLst>
                                    </p:anim>
                                    <p:anim calcmode="lin" valueType="num">
                                      <p:cBhvr>
                                        <p:cTn id="88" dur="500" fill="hold"/>
                                        <p:tgtEl>
                                          <p:spTgt spid="164"/>
                                        </p:tgtEl>
                                        <p:attrNameLst>
                                          <p:attrName>ppt_h</p:attrName>
                                        </p:attrNameLst>
                                      </p:cBhvr>
                                      <p:tavLst>
                                        <p:tav tm="0">
                                          <p:val>
                                            <p:fltVal val="0"/>
                                          </p:val>
                                        </p:tav>
                                        <p:tav tm="100000">
                                          <p:val>
                                            <p:strVal val="#ppt_h"/>
                                          </p:val>
                                        </p:tav>
                                      </p:tavLst>
                                    </p:anim>
                                    <p:anim calcmode="lin" valueType="num">
                                      <p:cBhvr>
                                        <p:cTn id="89" dur="500" fill="hold"/>
                                        <p:tgtEl>
                                          <p:spTgt spid="164"/>
                                        </p:tgtEl>
                                        <p:attrNameLst>
                                          <p:attrName>style.rotation</p:attrName>
                                        </p:attrNameLst>
                                      </p:cBhvr>
                                      <p:tavLst>
                                        <p:tav tm="0">
                                          <p:val>
                                            <p:fltVal val="360"/>
                                          </p:val>
                                        </p:tav>
                                        <p:tav tm="100000">
                                          <p:val>
                                            <p:fltVal val="0"/>
                                          </p:val>
                                        </p:tav>
                                      </p:tavLst>
                                    </p:anim>
                                    <p:animEffect transition="in" filter="fade">
                                      <p:cBhvr>
                                        <p:cTn id="90" dur="500"/>
                                        <p:tgtEl>
                                          <p:spTgt spid="164"/>
                                        </p:tgtEl>
                                      </p:cBhvr>
                                    </p:animEffect>
                                  </p:childTnLst>
                                </p:cTn>
                              </p:par>
                            </p:childTnLst>
                          </p:cTn>
                        </p:par>
                        <p:par>
                          <p:cTn id="91" fill="hold">
                            <p:stCondLst>
                              <p:cond delay="5300"/>
                            </p:stCondLst>
                            <p:childTnLst>
                              <p:par>
                                <p:cTn id="92" presetID="12" presetClass="entr" presetSubtype="2" fill="hold" grpId="0" nodeType="afterEffect">
                                  <p:stCondLst>
                                    <p:cond delay="0"/>
                                  </p:stCondLst>
                                  <p:childTnLst>
                                    <p:set>
                                      <p:cBhvr>
                                        <p:cTn id="93" dur="1" fill="hold">
                                          <p:stCondLst>
                                            <p:cond delay="0"/>
                                          </p:stCondLst>
                                        </p:cTn>
                                        <p:tgtEl>
                                          <p:spTgt spid="171"/>
                                        </p:tgtEl>
                                        <p:attrNameLst>
                                          <p:attrName>style.visibility</p:attrName>
                                        </p:attrNameLst>
                                      </p:cBhvr>
                                      <p:to>
                                        <p:strVal val="visible"/>
                                      </p:to>
                                    </p:set>
                                    <p:anim calcmode="lin" valueType="num">
                                      <p:cBhvr additive="base">
                                        <p:cTn id="94" dur="500"/>
                                        <p:tgtEl>
                                          <p:spTgt spid="171"/>
                                        </p:tgtEl>
                                        <p:attrNameLst>
                                          <p:attrName>ppt_x</p:attrName>
                                        </p:attrNameLst>
                                      </p:cBhvr>
                                      <p:tavLst>
                                        <p:tav tm="0">
                                          <p:val>
                                            <p:strVal val="#ppt_x+#ppt_w*1.125000"/>
                                          </p:val>
                                        </p:tav>
                                        <p:tav tm="100000">
                                          <p:val>
                                            <p:strVal val="#ppt_x"/>
                                          </p:val>
                                        </p:tav>
                                      </p:tavLst>
                                    </p:anim>
                                    <p:animEffect transition="in" filter="wipe(left)">
                                      <p:cBhvr>
                                        <p:cTn id="95" dur="500"/>
                                        <p:tgtEl>
                                          <p:spTgt spid="171"/>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172"/>
                                        </p:tgtEl>
                                        <p:attrNameLst>
                                          <p:attrName>style.visibility</p:attrName>
                                        </p:attrNameLst>
                                      </p:cBhvr>
                                      <p:to>
                                        <p:strVal val="visible"/>
                                      </p:to>
                                    </p:set>
                                    <p:anim calcmode="lin" valueType="num">
                                      <p:cBhvr additive="base">
                                        <p:cTn id="98" dur="500"/>
                                        <p:tgtEl>
                                          <p:spTgt spid="172"/>
                                        </p:tgtEl>
                                        <p:attrNameLst>
                                          <p:attrName>ppt_x</p:attrName>
                                        </p:attrNameLst>
                                      </p:cBhvr>
                                      <p:tavLst>
                                        <p:tav tm="0">
                                          <p:val>
                                            <p:strVal val="#ppt_x+#ppt_w*1.125000"/>
                                          </p:val>
                                        </p:tav>
                                        <p:tav tm="100000">
                                          <p:val>
                                            <p:strVal val="#ppt_x"/>
                                          </p:val>
                                        </p:tav>
                                      </p:tavLst>
                                    </p:anim>
                                    <p:animEffect transition="in" filter="wipe(left)">
                                      <p:cBhvr>
                                        <p:cTn id="99" dur="500"/>
                                        <p:tgtEl>
                                          <p:spTgt spid="172"/>
                                        </p:tgtEl>
                                      </p:cBhvr>
                                    </p:animEffect>
                                  </p:childTnLst>
                                </p:cTn>
                              </p:par>
                            </p:childTnLst>
                          </p:cTn>
                        </p:par>
                        <p:par>
                          <p:cTn id="100" fill="hold">
                            <p:stCondLst>
                              <p:cond delay="5800"/>
                            </p:stCondLst>
                            <p:childTnLst>
                              <p:par>
                                <p:cTn id="101" presetID="49" presetClass="entr" presetSubtype="0" decel="100000" fill="hold" grpId="0" nodeType="afterEffect">
                                  <p:stCondLst>
                                    <p:cond delay="0"/>
                                  </p:stCondLst>
                                  <p:childTnLst>
                                    <p:set>
                                      <p:cBhvr>
                                        <p:cTn id="102" dur="1" fill="hold">
                                          <p:stCondLst>
                                            <p:cond delay="0"/>
                                          </p:stCondLst>
                                        </p:cTn>
                                        <p:tgtEl>
                                          <p:spTgt spid="165"/>
                                        </p:tgtEl>
                                        <p:attrNameLst>
                                          <p:attrName>style.visibility</p:attrName>
                                        </p:attrNameLst>
                                      </p:cBhvr>
                                      <p:to>
                                        <p:strVal val="visible"/>
                                      </p:to>
                                    </p:set>
                                    <p:anim calcmode="lin" valueType="num">
                                      <p:cBhvr>
                                        <p:cTn id="103" dur="500" fill="hold"/>
                                        <p:tgtEl>
                                          <p:spTgt spid="165"/>
                                        </p:tgtEl>
                                        <p:attrNameLst>
                                          <p:attrName>ppt_w</p:attrName>
                                        </p:attrNameLst>
                                      </p:cBhvr>
                                      <p:tavLst>
                                        <p:tav tm="0">
                                          <p:val>
                                            <p:fltVal val="0"/>
                                          </p:val>
                                        </p:tav>
                                        <p:tav tm="100000">
                                          <p:val>
                                            <p:strVal val="#ppt_w"/>
                                          </p:val>
                                        </p:tav>
                                      </p:tavLst>
                                    </p:anim>
                                    <p:anim calcmode="lin" valueType="num">
                                      <p:cBhvr>
                                        <p:cTn id="104" dur="500" fill="hold"/>
                                        <p:tgtEl>
                                          <p:spTgt spid="165"/>
                                        </p:tgtEl>
                                        <p:attrNameLst>
                                          <p:attrName>ppt_h</p:attrName>
                                        </p:attrNameLst>
                                      </p:cBhvr>
                                      <p:tavLst>
                                        <p:tav tm="0">
                                          <p:val>
                                            <p:fltVal val="0"/>
                                          </p:val>
                                        </p:tav>
                                        <p:tav tm="100000">
                                          <p:val>
                                            <p:strVal val="#ppt_h"/>
                                          </p:val>
                                        </p:tav>
                                      </p:tavLst>
                                    </p:anim>
                                    <p:anim calcmode="lin" valueType="num">
                                      <p:cBhvr>
                                        <p:cTn id="105" dur="500" fill="hold"/>
                                        <p:tgtEl>
                                          <p:spTgt spid="165"/>
                                        </p:tgtEl>
                                        <p:attrNameLst>
                                          <p:attrName>style.rotation</p:attrName>
                                        </p:attrNameLst>
                                      </p:cBhvr>
                                      <p:tavLst>
                                        <p:tav tm="0">
                                          <p:val>
                                            <p:fltVal val="360"/>
                                          </p:val>
                                        </p:tav>
                                        <p:tav tm="100000">
                                          <p:val>
                                            <p:fltVal val="0"/>
                                          </p:val>
                                        </p:tav>
                                      </p:tavLst>
                                    </p:anim>
                                    <p:animEffect transition="in" filter="fade">
                                      <p:cBhvr>
                                        <p:cTn id="106" dur="500"/>
                                        <p:tgtEl>
                                          <p:spTgt spid="165"/>
                                        </p:tgtEl>
                                      </p:cBhvr>
                                    </p:animEffect>
                                  </p:childTnLst>
                                </p:cTn>
                              </p:par>
                            </p:childTnLst>
                          </p:cTn>
                        </p:par>
                        <p:par>
                          <p:cTn id="107" fill="hold">
                            <p:stCondLst>
                              <p:cond delay="6300"/>
                            </p:stCondLst>
                            <p:childTnLst>
                              <p:par>
                                <p:cTn id="108" presetID="12" presetClass="entr" presetSubtype="8" fill="hold" grpId="0" nodeType="afterEffect">
                                  <p:stCondLst>
                                    <p:cond delay="0"/>
                                  </p:stCondLst>
                                  <p:childTnLst>
                                    <p:set>
                                      <p:cBhvr>
                                        <p:cTn id="109" dur="1" fill="hold">
                                          <p:stCondLst>
                                            <p:cond delay="0"/>
                                          </p:stCondLst>
                                        </p:cTn>
                                        <p:tgtEl>
                                          <p:spTgt spid="173"/>
                                        </p:tgtEl>
                                        <p:attrNameLst>
                                          <p:attrName>style.visibility</p:attrName>
                                        </p:attrNameLst>
                                      </p:cBhvr>
                                      <p:to>
                                        <p:strVal val="visible"/>
                                      </p:to>
                                    </p:set>
                                    <p:anim calcmode="lin" valueType="num">
                                      <p:cBhvr additive="base">
                                        <p:cTn id="110" dur="500"/>
                                        <p:tgtEl>
                                          <p:spTgt spid="173"/>
                                        </p:tgtEl>
                                        <p:attrNameLst>
                                          <p:attrName>ppt_x</p:attrName>
                                        </p:attrNameLst>
                                      </p:cBhvr>
                                      <p:tavLst>
                                        <p:tav tm="0">
                                          <p:val>
                                            <p:strVal val="#ppt_x-#ppt_w*1.125000"/>
                                          </p:val>
                                        </p:tav>
                                        <p:tav tm="100000">
                                          <p:val>
                                            <p:strVal val="#ppt_x"/>
                                          </p:val>
                                        </p:tav>
                                      </p:tavLst>
                                    </p:anim>
                                    <p:animEffect transition="in" filter="wipe(right)">
                                      <p:cBhvr>
                                        <p:cTn id="111" dur="500"/>
                                        <p:tgtEl>
                                          <p:spTgt spid="173"/>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174"/>
                                        </p:tgtEl>
                                        <p:attrNameLst>
                                          <p:attrName>style.visibility</p:attrName>
                                        </p:attrNameLst>
                                      </p:cBhvr>
                                      <p:to>
                                        <p:strVal val="visible"/>
                                      </p:to>
                                    </p:set>
                                    <p:anim calcmode="lin" valueType="num">
                                      <p:cBhvr additive="base">
                                        <p:cTn id="114" dur="500"/>
                                        <p:tgtEl>
                                          <p:spTgt spid="174"/>
                                        </p:tgtEl>
                                        <p:attrNameLst>
                                          <p:attrName>ppt_x</p:attrName>
                                        </p:attrNameLst>
                                      </p:cBhvr>
                                      <p:tavLst>
                                        <p:tav tm="0">
                                          <p:val>
                                            <p:strVal val="#ppt_x-#ppt_w*1.125000"/>
                                          </p:val>
                                        </p:tav>
                                        <p:tav tm="100000">
                                          <p:val>
                                            <p:strVal val="#ppt_x"/>
                                          </p:val>
                                        </p:tav>
                                      </p:tavLst>
                                    </p:anim>
                                    <p:animEffect transition="in" filter="wipe(right)">
                                      <p:cBhvr>
                                        <p:cTn id="115" dur="500"/>
                                        <p:tgtEl>
                                          <p:spTgt spid="174"/>
                                        </p:tgtEl>
                                      </p:cBhvr>
                                    </p:animEffect>
                                  </p:childTnLst>
                                </p:cTn>
                              </p:par>
                            </p:childTnLst>
                          </p:cTn>
                        </p:par>
                        <p:par>
                          <p:cTn id="116" fill="hold">
                            <p:stCondLst>
                              <p:cond delay="6800"/>
                            </p:stCondLst>
                            <p:childTnLst>
                              <p:par>
                                <p:cTn id="117" presetID="49" presetClass="entr" presetSubtype="0" decel="100000" fill="hold" grpId="0" nodeType="afterEffect">
                                  <p:stCondLst>
                                    <p:cond delay="0"/>
                                  </p:stCondLst>
                                  <p:childTnLst>
                                    <p:set>
                                      <p:cBhvr>
                                        <p:cTn id="118" dur="1" fill="hold">
                                          <p:stCondLst>
                                            <p:cond delay="0"/>
                                          </p:stCondLst>
                                        </p:cTn>
                                        <p:tgtEl>
                                          <p:spTgt spid="166"/>
                                        </p:tgtEl>
                                        <p:attrNameLst>
                                          <p:attrName>style.visibility</p:attrName>
                                        </p:attrNameLst>
                                      </p:cBhvr>
                                      <p:to>
                                        <p:strVal val="visible"/>
                                      </p:to>
                                    </p:set>
                                    <p:anim calcmode="lin" valueType="num">
                                      <p:cBhvr>
                                        <p:cTn id="119" dur="500" fill="hold"/>
                                        <p:tgtEl>
                                          <p:spTgt spid="166"/>
                                        </p:tgtEl>
                                        <p:attrNameLst>
                                          <p:attrName>ppt_w</p:attrName>
                                        </p:attrNameLst>
                                      </p:cBhvr>
                                      <p:tavLst>
                                        <p:tav tm="0">
                                          <p:val>
                                            <p:fltVal val="0"/>
                                          </p:val>
                                        </p:tav>
                                        <p:tav tm="100000">
                                          <p:val>
                                            <p:strVal val="#ppt_w"/>
                                          </p:val>
                                        </p:tav>
                                      </p:tavLst>
                                    </p:anim>
                                    <p:anim calcmode="lin" valueType="num">
                                      <p:cBhvr>
                                        <p:cTn id="120" dur="500" fill="hold"/>
                                        <p:tgtEl>
                                          <p:spTgt spid="166"/>
                                        </p:tgtEl>
                                        <p:attrNameLst>
                                          <p:attrName>ppt_h</p:attrName>
                                        </p:attrNameLst>
                                      </p:cBhvr>
                                      <p:tavLst>
                                        <p:tav tm="0">
                                          <p:val>
                                            <p:fltVal val="0"/>
                                          </p:val>
                                        </p:tav>
                                        <p:tav tm="100000">
                                          <p:val>
                                            <p:strVal val="#ppt_h"/>
                                          </p:val>
                                        </p:tav>
                                      </p:tavLst>
                                    </p:anim>
                                    <p:anim calcmode="lin" valueType="num">
                                      <p:cBhvr>
                                        <p:cTn id="121" dur="500" fill="hold"/>
                                        <p:tgtEl>
                                          <p:spTgt spid="166"/>
                                        </p:tgtEl>
                                        <p:attrNameLst>
                                          <p:attrName>style.rotation</p:attrName>
                                        </p:attrNameLst>
                                      </p:cBhvr>
                                      <p:tavLst>
                                        <p:tav tm="0">
                                          <p:val>
                                            <p:fltVal val="360"/>
                                          </p:val>
                                        </p:tav>
                                        <p:tav tm="100000">
                                          <p:val>
                                            <p:fltVal val="0"/>
                                          </p:val>
                                        </p:tav>
                                      </p:tavLst>
                                    </p:anim>
                                    <p:animEffect transition="in" filter="fade">
                                      <p:cBhvr>
                                        <p:cTn id="122" dur="500"/>
                                        <p:tgtEl>
                                          <p:spTgt spid="166"/>
                                        </p:tgtEl>
                                      </p:cBhvr>
                                    </p:animEffect>
                                  </p:childTnLst>
                                </p:cTn>
                              </p:par>
                            </p:childTnLst>
                          </p:cTn>
                        </p:par>
                        <p:par>
                          <p:cTn id="123" fill="hold">
                            <p:stCondLst>
                              <p:cond delay="7300"/>
                            </p:stCondLst>
                            <p:childTnLst>
                              <p:par>
                                <p:cTn id="124" presetID="12" presetClass="entr" presetSubtype="2" fill="hold" grpId="0" nodeType="afterEffect">
                                  <p:stCondLst>
                                    <p:cond delay="0"/>
                                  </p:stCondLst>
                                  <p:childTnLst>
                                    <p:set>
                                      <p:cBhvr>
                                        <p:cTn id="125" dur="1" fill="hold">
                                          <p:stCondLst>
                                            <p:cond delay="0"/>
                                          </p:stCondLst>
                                        </p:cTn>
                                        <p:tgtEl>
                                          <p:spTgt spid="175"/>
                                        </p:tgtEl>
                                        <p:attrNameLst>
                                          <p:attrName>style.visibility</p:attrName>
                                        </p:attrNameLst>
                                      </p:cBhvr>
                                      <p:to>
                                        <p:strVal val="visible"/>
                                      </p:to>
                                    </p:set>
                                    <p:anim calcmode="lin" valueType="num">
                                      <p:cBhvr additive="base">
                                        <p:cTn id="126" dur="500"/>
                                        <p:tgtEl>
                                          <p:spTgt spid="175"/>
                                        </p:tgtEl>
                                        <p:attrNameLst>
                                          <p:attrName>ppt_x</p:attrName>
                                        </p:attrNameLst>
                                      </p:cBhvr>
                                      <p:tavLst>
                                        <p:tav tm="0">
                                          <p:val>
                                            <p:strVal val="#ppt_x+#ppt_w*1.125000"/>
                                          </p:val>
                                        </p:tav>
                                        <p:tav tm="100000">
                                          <p:val>
                                            <p:strVal val="#ppt_x"/>
                                          </p:val>
                                        </p:tav>
                                      </p:tavLst>
                                    </p:anim>
                                    <p:animEffect transition="in" filter="wipe(left)">
                                      <p:cBhvr>
                                        <p:cTn id="127" dur="500"/>
                                        <p:tgtEl>
                                          <p:spTgt spid="175"/>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176"/>
                                        </p:tgtEl>
                                        <p:attrNameLst>
                                          <p:attrName>style.visibility</p:attrName>
                                        </p:attrNameLst>
                                      </p:cBhvr>
                                      <p:to>
                                        <p:strVal val="visible"/>
                                      </p:to>
                                    </p:set>
                                    <p:anim calcmode="lin" valueType="num">
                                      <p:cBhvr additive="base">
                                        <p:cTn id="130" dur="500"/>
                                        <p:tgtEl>
                                          <p:spTgt spid="176"/>
                                        </p:tgtEl>
                                        <p:attrNameLst>
                                          <p:attrName>ppt_x</p:attrName>
                                        </p:attrNameLst>
                                      </p:cBhvr>
                                      <p:tavLst>
                                        <p:tav tm="0">
                                          <p:val>
                                            <p:strVal val="#ppt_x+#ppt_w*1.125000"/>
                                          </p:val>
                                        </p:tav>
                                        <p:tav tm="100000">
                                          <p:val>
                                            <p:strVal val="#ppt_x"/>
                                          </p:val>
                                        </p:tav>
                                      </p:tavLst>
                                    </p:anim>
                                    <p:animEffect transition="in" filter="wipe(left)">
                                      <p:cBhvr>
                                        <p:cTn id="13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76" name="矩形 75"/>
          <p:cNvSpPr/>
          <p:nvPr/>
        </p:nvSpPr>
        <p:spPr>
          <a:xfrm>
            <a:off x="837231" y="2468056"/>
            <a:ext cx="3496656" cy="246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矩形 76"/>
          <p:cNvSpPr/>
          <p:nvPr/>
        </p:nvSpPr>
        <p:spPr>
          <a:xfrm>
            <a:off x="4333887" y="2468055"/>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文本框 12"/>
          <p:cNvSpPr txBox="1"/>
          <p:nvPr/>
        </p:nvSpPr>
        <p:spPr>
          <a:xfrm>
            <a:off x="786383" y="2087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第二季度</a:t>
            </a:r>
          </a:p>
        </p:txBody>
      </p:sp>
      <p:sp>
        <p:nvSpPr>
          <p:cNvPr id="81" name="矩形 80"/>
          <p:cNvSpPr/>
          <p:nvPr/>
        </p:nvSpPr>
        <p:spPr>
          <a:xfrm>
            <a:off x="2487859" y="3220643"/>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文本框 13"/>
          <p:cNvSpPr txBox="1"/>
          <p:nvPr/>
        </p:nvSpPr>
        <p:spPr>
          <a:xfrm>
            <a:off x="786383" y="2849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第三季度</a:t>
            </a:r>
          </a:p>
        </p:txBody>
      </p:sp>
      <p:sp>
        <p:nvSpPr>
          <p:cNvPr id="83" name="矩形 82"/>
          <p:cNvSpPr/>
          <p:nvPr/>
        </p:nvSpPr>
        <p:spPr>
          <a:xfrm>
            <a:off x="837231" y="3220643"/>
            <a:ext cx="2346513" cy="2465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文本框 14"/>
          <p:cNvSpPr txBox="1"/>
          <p:nvPr/>
        </p:nvSpPr>
        <p:spPr>
          <a:xfrm>
            <a:off x="786383" y="3679189"/>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第四季度</a:t>
            </a:r>
          </a:p>
        </p:txBody>
      </p:sp>
      <p:sp>
        <p:nvSpPr>
          <p:cNvPr id="86" name="矩形 85"/>
          <p:cNvSpPr/>
          <p:nvPr/>
        </p:nvSpPr>
        <p:spPr>
          <a:xfrm>
            <a:off x="837230" y="4045419"/>
            <a:ext cx="3938308" cy="2465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矩形 93"/>
          <p:cNvSpPr/>
          <p:nvPr/>
        </p:nvSpPr>
        <p:spPr>
          <a:xfrm>
            <a:off x="4775538" y="4045419"/>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567422" y="3574332"/>
            <a:ext cx="406334" cy="413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等腰三角形 98"/>
          <p:cNvSpPr/>
          <p:nvPr/>
        </p:nvSpPr>
        <p:spPr>
          <a:xfrm rot="10800000">
            <a:off x="4682468" y="3864317"/>
            <a:ext cx="176242" cy="1688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文本框 17"/>
          <p:cNvSpPr txBox="1"/>
          <p:nvPr/>
        </p:nvSpPr>
        <p:spPr>
          <a:xfrm>
            <a:off x="4564825" y="3599731"/>
            <a:ext cx="445662" cy="338554"/>
          </a:xfrm>
          <a:prstGeom prst="rect">
            <a:avLst/>
          </a:prstGeom>
          <a:noFill/>
        </p:spPr>
        <p:txBody>
          <a:bodyPr wrap="square" rtlCol="0">
            <a:spAutoFit/>
          </a:bodyPr>
          <a:lstStyle/>
          <a:p>
            <a:r>
              <a:rPr lang="en-US" altLang="zh-CN" sz="1600" dirty="0">
                <a:solidFill>
                  <a:schemeClr val="bg1"/>
                </a:solidFill>
                <a:latin typeface="+mn-lt"/>
                <a:ea typeface="+mn-ea"/>
                <a:cs typeface="+mn-ea"/>
                <a:sym typeface="+mn-lt"/>
              </a:rPr>
              <a:t>95</a:t>
            </a:r>
            <a:endParaRPr lang="zh-CN" altLang="en-US" sz="1600" dirty="0">
              <a:solidFill>
                <a:schemeClr val="bg1"/>
              </a:solidFill>
              <a:latin typeface="+mn-lt"/>
              <a:ea typeface="+mn-ea"/>
              <a:cs typeface="+mn-ea"/>
              <a:sym typeface="+mn-lt"/>
            </a:endParaRPr>
          </a:p>
        </p:txBody>
      </p:sp>
      <p:sp>
        <p:nvSpPr>
          <p:cNvPr id="103" name="椭圆 102"/>
          <p:cNvSpPr/>
          <p:nvPr/>
        </p:nvSpPr>
        <p:spPr>
          <a:xfrm>
            <a:off x="4176895" y="2102907"/>
            <a:ext cx="311050" cy="3203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等腰三角形 103"/>
          <p:cNvSpPr/>
          <p:nvPr/>
        </p:nvSpPr>
        <p:spPr>
          <a:xfrm rot="10800000">
            <a:off x="4264963" y="2328828"/>
            <a:ext cx="134913" cy="12922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文本框 50"/>
          <p:cNvSpPr txBox="1"/>
          <p:nvPr/>
        </p:nvSpPr>
        <p:spPr>
          <a:xfrm>
            <a:off x="4172133" y="2147356"/>
            <a:ext cx="381581"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85</a:t>
            </a:r>
            <a:endParaRPr lang="zh-CN" altLang="en-US" sz="1000" dirty="0">
              <a:solidFill>
                <a:schemeClr val="bg1"/>
              </a:solidFill>
              <a:latin typeface="+mn-lt"/>
              <a:ea typeface="+mn-ea"/>
              <a:cs typeface="+mn-ea"/>
              <a:sym typeface="+mn-lt"/>
            </a:endParaRPr>
          </a:p>
        </p:txBody>
      </p:sp>
      <p:sp>
        <p:nvSpPr>
          <p:cNvPr id="108" name="椭圆 107"/>
          <p:cNvSpPr/>
          <p:nvPr/>
        </p:nvSpPr>
        <p:spPr>
          <a:xfrm>
            <a:off x="3028217" y="2849404"/>
            <a:ext cx="311050" cy="3273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等腰三角形 108"/>
          <p:cNvSpPr/>
          <p:nvPr/>
        </p:nvSpPr>
        <p:spPr>
          <a:xfrm rot="10800000">
            <a:off x="3116285" y="3082295"/>
            <a:ext cx="134913" cy="12922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文本框 55"/>
          <p:cNvSpPr txBox="1"/>
          <p:nvPr/>
        </p:nvSpPr>
        <p:spPr>
          <a:xfrm>
            <a:off x="2937037" y="2892163"/>
            <a:ext cx="450368" cy="246221"/>
          </a:xfrm>
          <a:prstGeom prst="rect">
            <a:avLst/>
          </a:prstGeom>
          <a:noFill/>
        </p:spPr>
        <p:txBody>
          <a:bodyPr wrap="square" rtlCol="0">
            <a:spAutoFit/>
          </a:bodyPr>
          <a:lstStyle/>
          <a:p>
            <a:pPr algn="ctr"/>
            <a:r>
              <a:rPr lang="en-US" altLang="zh-CN" sz="1000" dirty="0">
                <a:solidFill>
                  <a:schemeClr val="bg1"/>
                </a:solidFill>
                <a:latin typeface="+mn-lt"/>
                <a:ea typeface="+mn-ea"/>
                <a:cs typeface="+mn-ea"/>
                <a:sym typeface="+mn-lt"/>
              </a:rPr>
              <a:t>65</a:t>
            </a:r>
            <a:endParaRPr lang="zh-CN" altLang="en-US" sz="1000" dirty="0">
              <a:solidFill>
                <a:schemeClr val="bg1"/>
              </a:solidFill>
              <a:latin typeface="+mn-lt"/>
              <a:ea typeface="+mn-ea"/>
              <a:cs typeface="+mn-ea"/>
              <a:sym typeface="+mn-lt"/>
            </a:endParaRPr>
          </a:p>
        </p:txBody>
      </p:sp>
      <p:sp>
        <p:nvSpPr>
          <p:cNvPr id="113" name="椭圆 112"/>
          <p:cNvSpPr/>
          <p:nvPr/>
        </p:nvSpPr>
        <p:spPr>
          <a:xfrm>
            <a:off x="3478741" y="1333935"/>
            <a:ext cx="311050" cy="318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等腰三角形 113"/>
          <p:cNvSpPr/>
          <p:nvPr/>
        </p:nvSpPr>
        <p:spPr>
          <a:xfrm rot="10800000">
            <a:off x="3566809" y="1558053"/>
            <a:ext cx="134913" cy="1292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文本框 10"/>
          <p:cNvSpPr txBox="1"/>
          <p:nvPr/>
        </p:nvSpPr>
        <p:spPr>
          <a:xfrm>
            <a:off x="3464334" y="1378387"/>
            <a:ext cx="389617"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70</a:t>
            </a:r>
            <a:endParaRPr lang="zh-CN" altLang="en-US" sz="1000" dirty="0">
              <a:solidFill>
                <a:schemeClr val="bg1"/>
              </a:solidFill>
              <a:latin typeface="+mn-lt"/>
              <a:ea typeface="+mn-ea"/>
              <a:cs typeface="+mn-ea"/>
              <a:sym typeface="+mn-lt"/>
            </a:endParaRPr>
          </a:p>
        </p:txBody>
      </p:sp>
      <p:sp>
        <p:nvSpPr>
          <p:cNvPr id="116" name="矩形 115"/>
          <p:cNvSpPr/>
          <p:nvPr/>
        </p:nvSpPr>
        <p:spPr>
          <a:xfrm>
            <a:off x="837231" y="1706094"/>
            <a:ext cx="2803712" cy="24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文本框 11"/>
          <p:cNvSpPr txBox="1"/>
          <p:nvPr/>
        </p:nvSpPr>
        <p:spPr>
          <a:xfrm>
            <a:off x="786383" y="127714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第一季度</a:t>
            </a:r>
          </a:p>
        </p:txBody>
      </p:sp>
      <p:sp>
        <p:nvSpPr>
          <p:cNvPr id="118" name="矩形 117"/>
          <p:cNvSpPr/>
          <p:nvPr/>
        </p:nvSpPr>
        <p:spPr>
          <a:xfrm>
            <a:off x="3634221" y="170609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latin typeface="+mn-lt"/>
                <a:ea typeface="+mn-ea"/>
                <a:cs typeface="+mn-ea"/>
                <a:sym typeface="+mn-lt"/>
              </a:rPr>
              <a:t>您的内容打在这里，或者通过复制您的文本后，在此框中选择粘贴，并选择只保留</a:t>
            </a:r>
            <a:r>
              <a:rPr lang="zh-CN" altLang="en-US" sz="1150" b="0" kern="0" noProof="1">
                <a:solidFill>
                  <a:schemeClr val="accent3">
                    <a:lumMod val="75000"/>
                  </a:schemeClr>
                </a:solidFill>
                <a:latin typeface="+mn-lt"/>
                <a:ea typeface="+mn-ea"/>
                <a:cs typeface="+mn-ea"/>
                <a:sym typeface="+mn-lt"/>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latin typeface="+mn-lt"/>
              <a:ea typeface="+mn-ea"/>
              <a:cs typeface="+mn-ea"/>
              <a:sym typeface="+mn-lt"/>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a:solidFill>
                  <a:schemeClr val="accent3">
                    <a:lumMod val="50000"/>
                  </a:schemeClr>
                </a:solidFill>
                <a:latin typeface="+mn-lt"/>
                <a:ea typeface="+mn-ea"/>
                <a:cs typeface="+mn-ea"/>
                <a:sym typeface="+mn-lt"/>
              </a:rPr>
              <a:t>点击添加标题文字</a:t>
            </a: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a:solidFill>
                  <a:schemeClr val="accent3">
                    <a:lumMod val="50000"/>
                  </a:schemeClr>
                </a:solidFill>
                <a:latin typeface="+mn-lt"/>
                <a:ea typeface="+mn-ea"/>
                <a:cs typeface="+mn-ea"/>
                <a:sym typeface="+mn-lt"/>
              </a:rPr>
              <a:t>全年总额：</a:t>
            </a:r>
          </a:p>
        </p:txBody>
      </p:sp>
      <p:sp>
        <p:nvSpPr>
          <p:cNvPr id="122" name="TextBox 121"/>
          <p:cNvSpPr txBox="1"/>
          <p:nvPr/>
        </p:nvSpPr>
        <p:spPr>
          <a:xfrm>
            <a:off x="5604037" y="3534723"/>
            <a:ext cx="2971800" cy="746348"/>
          </a:xfrm>
          <a:prstGeom prst="rect">
            <a:avLst/>
          </a:prstGeom>
          <a:noFill/>
        </p:spPr>
        <p:txBody>
          <a:bodyPr wrap="square" lIns="68571" tIns="34285" rIns="68571" bIns="34285" rtlCol="0">
            <a:spAutoFit/>
          </a:bodyPr>
          <a:lstStyle/>
          <a:p>
            <a:pPr algn="l"/>
            <a:r>
              <a:rPr lang="en-US" altLang="zh-CN" sz="4400" b="0" dirty="0">
                <a:solidFill>
                  <a:schemeClr val="accent3">
                    <a:lumMod val="50000"/>
                  </a:schemeClr>
                </a:solidFill>
                <a:latin typeface="+mn-lt"/>
                <a:ea typeface="+mn-ea"/>
                <a:cs typeface="+mn-ea"/>
                <a:sym typeface="+mn-lt"/>
              </a:rPr>
              <a:t>23,812,969</a:t>
            </a:r>
            <a:endParaRPr lang="zh-CN" altLang="en-US" sz="4400" b="0" dirty="0">
              <a:solidFill>
                <a:schemeClr val="accent3">
                  <a:lumMod val="50000"/>
                </a:schemeClr>
              </a:solidFill>
              <a:latin typeface="+mn-lt"/>
              <a:ea typeface="+mn-ea"/>
              <a:cs typeface="+mn-ea"/>
              <a:sym typeface="+mn-lt"/>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wipe(left)">
                                      <p:cBhvr>
                                        <p:cTn id="15" dur="500"/>
                                        <p:tgtEl>
                                          <p:spTgt spid="12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barn(inVertical)">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anim calcmode="lin" valueType="num">
                                      <p:cBhvr>
                                        <p:cTn id="24" dur="1000" fill="hold"/>
                                        <p:tgtEl>
                                          <p:spTgt spid="121"/>
                                        </p:tgtEl>
                                        <p:attrNameLst>
                                          <p:attrName>ppt_x</p:attrName>
                                        </p:attrNameLst>
                                      </p:cBhvr>
                                      <p:tavLst>
                                        <p:tav tm="0">
                                          <p:val>
                                            <p:strVal val="#ppt_x"/>
                                          </p:val>
                                        </p:tav>
                                        <p:tav tm="100000">
                                          <p:val>
                                            <p:strVal val="#ppt_x"/>
                                          </p:val>
                                        </p:tav>
                                      </p:tavLst>
                                    </p:anim>
                                    <p:anim calcmode="lin" valueType="num">
                                      <p:cBhvr>
                                        <p:cTn id="25" dur="1000" fill="hold"/>
                                        <p:tgtEl>
                                          <p:spTgt spid="1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iterate type="lt">
                                    <p:tmPct val="15000"/>
                                  </p:iterate>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fltVal val="0"/>
                                          </p:val>
                                        </p:tav>
                                        <p:tav tm="100000">
                                          <p:val>
                                            <p:strVal val="#ppt_w"/>
                                          </p:val>
                                        </p:tav>
                                      </p:tavLst>
                                    </p:anim>
                                    <p:anim calcmode="lin" valueType="num">
                                      <p:cBhvr>
                                        <p:cTn id="30"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01</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第一部份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年度工作概述</a:t>
            </a: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latin typeface="+mn-lt"/>
                <a:ea typeface="+mn-ea"/>
                <a:cs typeface="+mn-ea"/>
                <a:sym typeface="+mn-lt"/>
              </a:rPr>
              <a:t>★ 本年度工作概述</a:t>
            </a:r>
          </a:p>
          <a:p>
            <a:pPr>
              <a:lnSpc>
                <a:spcPct val="150000"/>
              </a:lnSpc>
            </a:pPr>
            <a:r>
              <a:rPr lang="zh-CN" altLang="en-US" dirty="0">
                <a:latin typeface="+mn-lt"/>
                <a:ea typeface="+mn-ea"/>
                <a:cs typeface="+mn-ea"/>
                <a:sym typeface="+mn-lt"/>
              </a:rPr>
              <a:t>★ 年度完成的主要工作</a:t>
            </a:r>
          </a:p>
          <a:p>
            <a:pPr>
              <a:lnSpc>
                <a:spcPct val="150000"/>
              </a:lnSpc>
            </a:pPr>
            <a:r>
              <a:rPr lang="zh-CN" altLang="en-US" dirty="0">
                <a:latin typeface="+mn-lt"/>
                <a:ea typeface="+mn-ea"/>
                <a:cs typeface="+mn-ea"/>
                <a:sym typeface="+mn-lt"/>
              </a:rPr>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Annual work summary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5"/>
                                        </p:tgtEl>
                                        <p:attrNameLst>
                                          <p:attrName>style.visibility</p:attrName>
                                        </p:attrNameLst>
                                      </p:cBhvr>
                                      <p:to>
                                        <p:strVal val="visible"/>
                                      </p:to>
                                    </p:set>
                                    <p:anim calcmode="discrete" valueType="clr">
                                      <p:cBhvr override="childStyle">
                                        <p:cTn id="45"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5"/>
                                        </p:tgtEl>
                                        <p:attrNameLst>
                                          <p:attrName>fillcolor</p:attrName>
                                        </p:attrNameLst>
                                      </p:cBhvr>
                                      <p:tavLst>
                                        <p:tav tm="0">
                                          <p:val>
                                            <p:clrVal>
                                              <a:schemeClr val="accent2"/>
                                            </p:clrVal>
                                          </p:val>
                                        </p:tav>
                                        <p:tav tm="50000">
                                          <p:val>
                                            <p:clrVal>
                                              <a:schemeClr val="hlink"/>
                                            </p:clrVal>
                                          </p:val>
                                        </p:tav>
                                      </p:tavLst>
                                    </p:anim>
                                    <p:set>
                                      <p:cBhvr>
                                        <p:cTn id="47"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本模板封面、目录、过渡章节页面各种元素均能移动，所有图形都能编辑动画，颜色，大小等，不一定每个图形都能用上，但是表达方式、配色、版式都是可以借鉴的。</a:t>
            </a: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设置图片格式</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图片或纹理填充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文件，选择事先准备好的图片即可。后文遇图均可按此操作</a:t>
            </a:r>
            <a:endPar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a:solidFill>
                  <a:srgbClr val="484849">
                    <a:lumMod val="50000"/>
                  </a:srgbClr>
                </a:solidFill>
                <a:latin typeface="+mn-lt"/>
                <a:ea typeface="+mn-ea"/>
                <a:cs typeface="+mn-ea"/>
                <a:sym typeface="+mn-lt"/>
              </a:rPr>
              <a:t>第二种：点击图片右键</a:t>
            </a:r>
            <a:r>
              <a:rPr lang="en-US" altLang="zh-CN" sz="1200" b="0" kern="0" dirty="0">
                <a:solidFill>
                  <a:srgbClr val="484849">
                    <a:lumMod val="50000"/>
                  </a:srgbClr>
                </a:solidFill>
                <a:latin typeface="+mn-lt"/>
                <a:ea typeface="+mn-ea"/>
                <a:cs typeface="+mn-ea"/>
                <a:sym typeface="+mn-lt"/>
              </a:rPr>
              <a:t>-&gt;</a:t>
            </a:r>
            <a:r>
              <a:rPr lang="zh-CN" altLang="en-US" sz="1200" b="0" kern="0" dirty="0">
                <a:solidFill>
                  <a:srgbClr val="484849">
                    <a:lumMod val="50000"/>
                  </a:srgbClr>
                </a:solidFill>
                <a:latin typeface="+mn-lt"/>
                <a:ea typeface="+mn-ea"/>
                <a:cs typeface="+mn-ea"/>
                <a:sym typeface="+mn-lt"/>
              </a:rPr>
              <a:t>更改图片。</a:t>
            </a:r>
            <a:endPar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8" name="椭圆 7"/>
          <p:cNvSpPr/>
          <p:nvPr/>
        </p:nvSpPr>
        <p:spPr bwMode="auto">
          <a:xfrm>
            <a:off x="1067594" y="1356185"/>
            <a:ext cx="377960" cy="378159"/>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9" name="椭圆 8"/>
          <p:cNvSpPr/>
          <p:nvPr/>
        </p:nvSpPr>
        <p:spPr bwMode="auto">
          <a:xfrm>
            <a:off x="1067594" y="2572544"/>
            <a:ext cx="377960" cy="378159"/>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0" name="椭圆 9"/>
          <p:cNvSpPr/>
          <p:nvPr/>
        </p:nvSpPr>
        <p:spPr bwMode="auto">
          <a:xfrm>
            <a:off x="1067594" y="3791744"/>
            <a:ext cx="377960" cy="378159"/>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latin typeface="+mn-lt"/>
                <a:ea typeface="+mn-ea"/>
                <a:cs typeface="+mn-ea"/>
                <a:sym typeface="+mn-lt"/>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模板使用指南</a:t>
            </a:r>
            <a:endParaRPr lang="zh-CN" altLang="en-US" sz="2500" b="1" dirty="0">
              <a:solidFill>
                <a:schemeClr val="accent1"/>
              </a:solidFill>
              <a:latin typeface="+mn-lt"/>
              <a:ea typeface="+mn-ea"/>
              <a:cs typeface="+mn-ea"/>
              <a:sym typeface="+mn-lt"/>
            </a:endParaRP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 name="矩形 24"/>
          <p:cNvSpPr/>
          <p:nvPr/>
        </p:nvSpPr>
        <p:spPr>
          <a:xfrm flipV="1">
            <a:off x="6703104" y="14295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flipV="1">
            <a:off x="2896394" y="14295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flipV="1">
            <a:off x="4153844" y="14295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flipV="1">
            <a:off x="5428474" y="14295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flipV="1">
            <a:off x="6703104" y="27376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flipV="1">
            <a:off x="2896394" y="27376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flipV="1">
            <a:off x="4153844" y="27376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flipV="1">
            <a:off x="5428474" y="27376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flipV="1">
            <a:off x="6703104" y="39568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flipV="1">
            <a:off x="2896394" y="39568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flipV="1">
            <a:off x="4153844" y="39568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flipV="1">
            <a:off x="5428474" y="39568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2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31"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400" fill="hold"/>
                                        <p:tgtEl>
                                          <p:spTgt spid="3"/>
                                        </p:tgtEl>
                                        <p:attrNameLst>
                                          <p:attrName>ppt_w</p:attrName>
                                        </p:attrNameLst>
                                      </p:cBhvr>
                                      <p:tavLst>
                                        <p:tav tm="0">
                                          <p:val>
                                            <p:fltVal val="0"/>
                                          </p:val>
                                        </p:tav>
                                        <p:tav tm="100000">
                                          <p:val>
                                            <p:strVal val="#ppt_w"/>
                                          </p:val>
                                        </p:tav>
                                      </p:tavLst>
                                    </p:anim>
                                    <p:anim calcmode="lin" valueType="num">
                                      <p:cBhvr>
                                        <p:cTn id="29" dur="400" fill="hold"/>
                                        <p:tgtEl>
                                          <p:spTgt spid="3"/>
                                        </p:tgtEl>
                                        <p:attrNameLst>
                                          <p:attrName>ppt_h</p:attrName>
                                        </p:attrNameLst>
                                      </p:cBhvr>
                                      <p:tavLst>
                                        <p:tav tm="0">
                                          <p:val>
                                            <p:fltVal val="0"/>
                                          </p:val>
                                        </p:tav>
                                        <p:tav tm="100000">
                                          <p:val>
                                            <p:strVal val="#ppt_h"/>
                                          </p:val>
                                        </p:tav>
                                      </p:tavLst>
                                    </p:anim>
                                    <p:anim calcmode="lin" valueType="num">
                                      <p:cBhvr>
                                        <p:cTn id="30" dur="400" fill="hold"/>
                                        <p:tgtEl>
                                          <p:spTgt spid="3"/>
                                        </p:tgtEl>
                                        <p:attrNameLst>
                                          <p:attrName>style.rotation</p:attrName>
                                        </p:attrNameLst>
                                      </p:cBhvr>
                                      <p:tavLst>
                                        <p:tav tm="0">
                                          <p:val>
                                            <p:fltVal val="90"/>
                                          </p:val>
                                        </p:tav>
                                        <p:tav tm="100000">
                                          <p:val>
                                            <p:fltVal val="0"/>
                                          </p:val>
                                        </p:tav>
                                      </p:tavLst>
                                    </p:anim>
                                    <p:animEffect transition="in" filter="fade">
                                      <p:cBhvr>
                                        <p:cTn id="31" dur="400"/>
                                        <p:tgtEl>
                                          <p:spTgt spid="3"/>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400" fill="hold"/>
                                        <p:tgtEl>
                                          <p:spTgt spid="6"/>
                                        </p:tgtEl>
                                        <p:attrNameLst>
                                          <p:attrName>ppt_w</p:attrName>
                                        </p:attrNameLst>
                                      </p:cBhvr>
                                      <p:tavLst>
                                        <p:tav tm="0">
                                          <p:val>
                                            <p:fltVal val="0"/>
                                          </p:val>
                                        </p:tav>
                                        <p:tav tm="100000">
                                          <p:val>
                                            <p:strVal val="#ppt_w"/>
                                          </p:val>
                                        </p:tav>
                                      </p:tavLst>
                                    </p:anim>
                                    <p:anim calcmode="lin" valueType="num">
                                      <p:cBhvr>
                                        <p:cTn id="35" dur="400" fill="hold"/>
                                        <p:tgtEl>
                                          <p:spTgt spid="6"/>
                                        </p:tgtEl>
                                        <p:attrNameLst>
                                          <p:attrName>ppt_h</p:attrName>
                                        </p:attrNameLst>
                                      </p:cBhvr>
                                      <p:tavLst>
                                        <p:tav tm="0">
                                          <p:val>
                                            <p:fltVal val="0"/>
                                          </p:val>
                                        </p:tav>
                                        <p:tav tm="100000">
                                          <p:val>
                                            <p:strVal val="#ppt_h"/>
                                          </p:val>
                                        </p:tav>
                                      </p:tavLst>
                                    </p:anim>
                                    <p:anim calcmode="lin" valueType="num">
                                      <p:cBhvr>
                                        <p:cTn id="36" dur="400" fill="hold"/>
                                        <p:tgtEl>
                                          <p:spTgt spid="6"/>
                                        </p:tgtEl>
                                        <p:attrNameLst>
                                          <p:attrName>style.rotation</p:attrName>
                                        </p:attrNameLst>
                                      </p:cBhvr>
                                      <p:tavLst>
                                        <p:tav tm="0">
                                          <p:val>
                                            <p:fltVal val="90"/>
                                          </p:val>
                                        </p:tav>
                                        <p:tav tm="100000">
                                          <p:val>
                                            <p:fltVal val="0"/>
                                          </p:val>
                                        </p:tav>
                                      </p:tavLst>
                                    </p:anim>
                                    <p:animEffect transition="in" filter="fade">
                                      <p:cBhvr>
                                        <p:cTn id="37" dur="400"/>
                                        <p:tgtEl>
                                          <p:spTgt spid="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400" fill="hold"/>
                                        <p:tgtEl>
                                          <p:spTgt spid="4"/>
                                        </p:tgtEl>
                                        <p:attrNameLst>
                                          <p:attrName>ppt_w</p:attrName>
                                        </p:attrNameLst>
                                      </p:cBhvr>
                                      <p:tavLst>
                                        <p:tav tm="0">
                                          <p:val>
                                            <p:fltVal val="0"/>
                                          </p:val>
                                        </p:tav>
                                        <p:tav tm="100000">
                                          <p:val>
                                            <p:strVal val="#ppt_w"/>
                                          </p:val>
                                        </p:tav>
                                      </p:tavLst>
                                    </p:anim>
                                    <p:anim calcmode="lin" valueType="num">
                                      <p:cBhvr>
                                        <p:cTn id="41" dur="400" fill="hold"/>
                                        <p:tgtEl>
                                          <p:spTgt spid="4"/>
                                        </p:tgtEl>
                                        <p:attrNameLst>
                                          <p:attrName>ppt_h</p:attrName>
                                        </p:attrNameLst>
                                      </p:cBhvr>
                                      <p:tavLst>
                                        <p:tav tm="0">
                                          <p:val>
                                            <p:fltVal val="0"/>
                                          </p:val>
                                        </p:tav>
                                        <p:tav tm="100000">
                                          <p:val>
                                            <p:strVal val="#ppt_h"/>
                                          </p:val>
                                        </p:tav>
                                      </p:tavLst>
                                    </p:anim>
                                    <p:anim calcmode="lin" valueType="num">
                                      <p:cBhvr>
                                        <p:cTn id="42" dur="400" fill="hold"/>
                                        <p:tgtEl>
                                          <p:spTgt spid="4"/>
                                        </p:tgtEl>
                                        <p:attrNameLst>
                                          <p:attrName>style.rotation</p:attrName>
                                        </p:attrNameLst>
                                      </p:cBhvr>
                                      <p:tavLst>
                                        <p:tav tm="0">
                                          <p:val>
                                            <p:fltVal val="90"/>
                                          </p:val>
                                        </p:tav>
                                        <p:tav tm="100000">
                                          <p:val>
                                            <p:fltVal val="0"/>
                                          </p:val>
                                        </p:tav>
                                      </p:tavLst>
                                    </p:anim>
                                    <p:animEffect transition="in" filter="fade">
                                      <p:cBhvr>
                                        <p:cTn id="43" dur="400"/>
                                        <p:tgtEl>
                                          <p:spTgt spid="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childTnLst>
                          </p:cTn>
                        </p:par>
                        <p:par>
                          <p:cTn id="50" fill="hold">
                            <p:stCondLst>
                              <p:cond delay="22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3050588" y="2164074"/>
            <a:ext cx="2590894" cy="713270"/>
          </a:xfrm>
          <a:prstGeom prst="rect">
            <a:avLst/>
          </a:prstGeom>
          <a:noFill/>
        </p:spPr>
        <p:txBody>
          <a:bodyPr wrap="square" lIns="96770" tIns="48386" rIns="96770" bIns="48386" rtlCol="0">
            <a:spAutoFit/>
          </a:bodyPr>
          <a:lstStyle/>
          <a:p>
            <a:pPr algn="dist" fontAlgn="auto">
              <a:spcBef>
                <a:spcPts val="0"/>
              </a:spcBef>
              <a:spcAft>
                <a:spcPts val="0"/>
              </a:spcAft>
              <a:defRPr/>
            </a:pPr>
            <a:r>
              <a:rPr lang="zh-CN" altLang="en-US" sz="4000" b="0" kern="0" dirty="0">
                <a:solidFill>
                  <a:prstClr val="black">
                    <a:lumMod val="75000"/>
                    <a:lumOff val="25000"/>
                  </a:prstClr>
                </a:solidFill>
                <a:effectLst>
                  <a:glow rad="101600">
                    <a:srgbClr val="FFFFFF">
                      <a:alpha val="40000"/>
                    </a:srgbClr>
                  </a:glow>
                </a:effectLst>
                <a:latin typeface="+mn-lt"/>
                <a:ea typeface="+mn-ea"/>
                <a:cs typeface="+mn-ea"/>
                <a:sym typeface="+mn-lt"/>
              </a:rPr>
              <a:t>谢谢聆听</a:t>
            </a:r>
          </a:p>
        </p:txBody>
      </p:sp>
      <p:sp>
        <p:nvSpPr>
          <p:cNvPr id="9" name="TextBox 8"/>
          <p:cNvSpPr txBox="1"/>
          <p:nvPr/>
        </p:nvSpPr>
        <p:spPr>
          <a:xfrm>
            <a:off x="2778477" y="1200944"/>
            <a:ext cx="3193888" cy="1200329"/>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sz="7200" b="0" dirty="0">
                <a:ln w="12700">
                  <a:noFill/>
                </a:ln>
                <a:solidFill>
                  <a:schemeClr val="accent1"/>
                </a:solidFill>
                <a:effectLst/>
                <a:latin typeface="+mn-lt"/>
                <a:ea typeface="+mn-ea"/>
                <a:cs typeface="+mn-ea"/>
                <a:sym typeface="+mn-lt"/>
              </a:rPr>
              <a:t>TANKS</a:t>
            </a:r>
            <a:endParaRPr lang="zh-CN" altLang="en-US" sz="7200"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810794" y="5150749"/>
            <a:ext cx="609600" cy="609600"/>
          </a:xfrm>
          <a:prstGeom prst="rect">
            <a:avLst/>
          </a:prstGeom>
        </p:spPr>
      </p:pic>
      <p:pic>
        <p:nvPicPr>
          <p:cNvPr id="1026" name="Picture 2" descr="C:\Users\Administrator\Desktop\舞台背景2 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96888" y="3159168"/>
            <a:ext cx="3898293" cy="16396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custDataLst>
              <p:tags r:id="rId3"/>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513707736"/>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备用图标</a:t>
            </a: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60" name="Freeform 43"/>
          <p:cNvSpPr>
            <a:spLocks noEditPoints="1"/>
          </p:cNvSpPr>
          <p:nvPr/>
        </p:nvSpPr>
        <p:spPr bwMode="auto">
          <a:xfrm>
            <a:off x="7574675" y="3595891"/>
            <a:ext cx="286792" cy="288923"/>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1" name="Freeform 44"/>
          <p:cNvSpPr>
            <a:spLocks noEditPoints="1"/>
          </p:cNvSpPr>
          <p:nvPr/>
        </p:nvSpPr>
        <p:spPr bwMode="auto">
          <a:xfrm>
            <a:off x="7679503" y="3380188"/>
            <a:ext cx="367886" cy="201850"/>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2" name="Freeform 45"/>
          <p:cNvSpPr>
            <a:spLocks noEditPoints="1"/>
          </p:cNvSpPr>
          <p:nvPr/>
        </p:nvSpPr>
        <p:spPr bwMode="auto">
          <a:xfrm>
            <a:off x="7891136" y="3544439"/>
            <a:ext cx="263058" cy="372038"/>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1000" fill="hold"/>
                                        <p:tgtEl>
                                          <p:spTgt spid="3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1000"/>
                                        <p:tgtEl>
                                          <p:spTgt spid="35"/>
                                        </p:tgtEl>
                                      </p:cBhvr>
                                    </p:animEffect>
                                    <p:anim calcmode="lin" valueType="num">
                                      <p:cBhvr>
                                        <p:cTn id="86" dur="1000" fill="hold"/>
                                        <p:tgtEl>
                                          <p:spTgt spid="35"/>
                                        </p:tgtEl>
                                        <p:attrNameLst>
                                          <p:attrName>ppt_x</p:attrName>
                                        </p:attrNameLst>
                                      </p:cBhvr>
                                      <p:tavLst>
                                        <p:tav tm="0">
                                          <p:val>
                                            <p:strVal val="#ppt_x"/>
                                          </p:val>
                                        </p:tav>
                                        <p:tav tm="100000">
                                          <p:val>
                                            <p:strVal val="#ppt_x"/>
                                          </p:val>
                                        </p:tav>
                                      </p:tavLst>
                                    </p:anim>
                                    <p:anim calcmode="lin" valueType="num">
                                      <p:cBhvr>
                                        <p:cTn id="87" dur="1000" fill="hold"/>
                                        <p:tgtEl>
                                          <p:spTgt spid="3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1000"/>
                                        <p:tgtEl>
                                          <p:spTgt spid="36"/>
                                        </p:tgtEl>
                                      </p:cBhvr>
                                    </p:animEffect>
                                    <p:anim calcmode="lin" valueType="num">
                                      <p:cBhvr>
                                        <p:cTn id="91" dur="1000" fill="hold"/>
                                        <p:tgtEl>
                                          <p:spTgt spid="36"/>
                                        </p:tgtEl>
                                        <p:attrNameLst>
                                          <p:attrName>ppt_x</p:attrName>
                                        </p:attrNameLst>
                                      </p:cBhvr>
                                      <p:tavLst>
                                        <p:tav tm="0">
                                          <p:val>
                                            <p:strVal val="#ppt_x"/>
                                          </p:val>
                                        </p:tav>
                                        <p:tav tm="100000">
                                          <p:val>
                                            <p:strVal val="#ppt_x"/>
                                          </p:val>
                                        </p:tav>
                                      </p:tavLst>
                                    </p:anim>
                                    <p:anim calcmode="lin" valueType="num">
                                      <p:cBhvr>
                                        <p:cTn id="92" dur="1000" fill="hold"/>
                                        <p:tgtEl>
                                          <p:spTgt spid="36"/>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1000"/>
                                        <p:tgtEl>
                                          <p:spTgt spid="37"/>
                                        </p:tgtEl>
                                      </p:cBhvr>
                                    </p:animEffect>
                                    <p:anim calcmode="lin" valueType="num">
                                      <p:cBhvr>
                                        <p:cTn id="96" dur="1000" fill="hold"/>
                                        <p:tgtEl>
                                          <p:spTgt spid="37"/>
                                        </p:tgtEl>
                                        <p:attrNameLst>
                                          <p:attrName>ppt_x</p:attrName>
                                        </p:attrNameLst>
                                      </p:cBhvr>
                                      <p:tavLst>
                                        <p:tav tm="0">
                                          <p:val>
                                            <p:strVal val="#ppt_x"/>
                                          </p:val>
                                        </p:tav>
                                        <p:tav tm="100000">
                                          <p:val>
                                            <p:strVal val="#ppt_x"/>
                                          </p:val>
                                        </p:tav>
                                      </p:tavLst>
                                    </p:anim>
                                    <p:anim calcmode="lin" valueType="num">
                                      <p:cBhvr>
                                        <p:cTn id="97" dur="10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1000"/>
                                        <p:tgtEl>
                                          <p:spTgt spid="38"/>
                                        </p:tgtEl>
                                      </p:cBhvr>
                                    </p:animEffect>
                                    <p:anim calcmode="lin" valueType="num">
                                      <p:cBhvr>
                                        <p:cTn id="101" dur="1000" fill="hold"/>
                                        <p:tgtEl>
                                          <p:spTgt spid="38"/>
                                        </p:tgtEl>
                                        <p:attrNameLst>
                                          <p:attrName>ppt_x</p:attrName>
                                        </p:attrNameLst>
                                      </p:cBhvr>
                                      <p:tavLst>
                                        <p:tav tm="0">
                                          <p:val>
                                            <p:strVal val="#ppt_x"/>
                                          </p:val>
                                        </p:tav>
                                        <p:tav tm="100000">
                                          <p:val>
                                            <p:strVal val="#ppt_x"/>
                                          </p:val>
                                        </p:tav>
                                      </p:tavLst>
                                    </p:anim>
                                    <p:anim calcmode="lin" valueType="num">
                                      <p:cBhvr>
                                        <p:cTn id="102" dur="1000" fill="hold"/>
                                        <p:tgtEl>
                                          <p:spTgt spid="3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1000"/>
                                        <p:tgtEl>
                                          <p:spTgt spid="39"/>
                                        </p:tgtEl>
                                      </p:cBhvr>
                                    </p:animEffect>
                                    <p:anim calcmode="lin" valueType="num">
                                      <p:cBhvr>
                                        <p:cTn id="106" dur="1000" fill="hold"/>
                                        <p:tgtEl>
                                          <p:spTgt spid="39"/>
                                        </p:tgtEl>
                                        <p:attrNameLst>
                                          <p:attrName>ppt_x</p:attrName>
                                        </p:attrNameLst>
                                      </p:cBhvr>
                                      <p:tavLst>
                                        <p:tav tm="0">
                                          <p:val>
                                            <p:strVal val="#ppt_x"/>
                                          </p:val>
                                        </p:tav>
                                        <p:tav tm="100000">
                                          <p:val>
                                            <p:strVal val="#ppt_x"/>
                                          </p:val>
                                        </p:tav>
                                      </p:tavLst>
                                    </p:anim>
                                    <p:anim calcmode="lin" valueType="num">
                                      <p:cBhvr>
                                        <p:cTn id="107" dur="1000" fill="hold"/>
                                        <p:tgtEl>
                                          <p:spTgt spid="3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1000"/>
                                        <p:tgtEl>
                                          <p:spTgt spid="40"/>
                                        </p:tgtEl>
                                      </p:cBhvr>
                                    </p:animEffect>
                                    <p:anim calcmode="lin" valueType="num">
                                      <p:cBhvr>
                                        <p:cTn id="111" dur="1000" fill="hold"/>
                                        <p:tgtEl>
                                          <p:spTgt spid="40"/>
                                        </p:tgtEl>
                                        <p:attrNameLst>
                                          <p:attrName>ppt_x</p:attrName>
                                        </p:attrNameLst>
                                      </p:cBhvr>
                                      <p:tavLst>
                                        <p:tav tm="0">
                                          <p:val>
                                            <p:strVal val="#ppt_x"/>
                                          </p:val>
                                        </p:tav>
                                        <p:tav tm="100000">
                                          <p:val>
                                            <p:strVal val="#ppt_x"/>
                                          </p:val>
                                        </p:tav>
                                      </p:tavLst>
                                    </p:anim>
                                    <p:anim calcmode="lin" valueType="num">
                                      <p:cBhvr>
                                        <p:cTn id="112" dur="1000" fill="hold"/>
                                        <p:tgtEl>
                                          <p:spTgt spid="4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1000"/>
                                        <p:tgtEl>
                                          <p:spTgt spid="41"/>
                                        </p:tgtEl>
                                      </p:cBhvr>
                                    </p:animEffect>
                                    <p:anim calcmode="lin" valueType="num">
                                      <p:cBhvr>
                                        <p:cTn id="116" dur="1000" fill="hold"/>
                                        <p:tgtEl>
                                          <p:spTgt spid="41"/>
                                        </p:tgtEl>
                                        <p:attrNameLst>
                                          <p:attrName>ppt_x</p:attrName>
                                        </p:attrNameLst>
                                      </p:cBhvr>
                                      <p:tavLst>
                                        <p:tav tm="0">
                                          <p:val>
                                            <p:strVal val="#ppt_x"/>
                                          </p:val>
                                        </p:tav>
                                        <p:tav tm="100000">
                                          <p:val>
                                            <p:strVal val="#ppt_x"/>
                                          </p:val>
                                        </p:tav>
                                      </p:tavLst>
                                    </p:anim>
                                    <p:anim calcmode="lin" valueType="num">
                                      <p:cBhvr>
                                        <p:cTn id="117" dur="1000" fill="hold"/>
                                        <p:tgtEl>
                                          <p:spTgt spid="4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0"/>
                                        <p:tgtEl>
                                          <p:spTgt spid="42"/>
                                        </p:tgtEl>
                                      </p:cBhvr>
                                    </p:animEffect>
                                    <p:anim calcmode="lin" valueType="num">
                                      <p:cBhvr>
                                        <p:cTn id="121" dur="1000" fill="hold"/>
                                        <p:tgtEl>
                                          <p:spTgt spid="42"/>
                                        </p:tgtEl>
                                        <p:attrNameLst>
                                          <p:attrName>ppt_x</p:attrName>
                                        </p:attrNameLst>
                                      </p:cBhvr>
                                      <p:tavLst>
                                        <p:tav tm="0">
                                          <p:val>
                                            <p:strVal val="#ppt_x"/>
                                          </p:val>
                                        </p:tav>
                                        <p:tav tm="100000">
                                          <p:val>
                                            <p:strVal val="#ppt_x"/>
                                          </p:val>
                                        </p:tav>
                                      </p:tavLst>
                                    </p:anim>
                                    <p:anim calcmode="lin" valueType="num">
                                      <p:cBhvr>
                                        <p:cTn id="122" dur="1000" fill="hold"/>
                                        <p:tgtEl>
                                          <p:spTgt spid="4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000"/>
                                        <p:tgtEl>
                                          <p:spTgt spid="43"/>
                                        </p:tgtEl>
                                      </p:cBhvr>
                                    </p:animEffect>
                                    <p:anim calcmode="lin" valueType="num">
                                      <p:cBhvr>
                                        <p:cTn id="126" dur="1000" fill="hold"/>
                                        <p:tgtEl>
                                          <p:spTgt spid="43"/>
                                        </p:tgtEl>
                                        <p:attrNameLst>
                                          <p:attrName>ppt_x</p:attrName>
                                        </p:attrNameLst>
                                      </p:cBhvr>
                                      <p:tavLst>
                                        <p:tav tm="0">
                                          <p:val>
                                            <p:strVal val="#ppt_x"/>
                                          </p:val>
                                        </p:tav>
                                        <p:tav tm="100000">
                                          <p:val>
                                            <p:strVal val="#ppt_x"/>
                                          </p:val>
                                        </p:tav>
                                      </p:tavLst>
                                    </p:anim>
                                    <p:anim calcmode="lin" valueType="num">
                                      <p:cBhvr>
                                        <p:cTn id="127" dur="1000" fill="hold"/>
                                        <p:tgtEl>
                                          <p:spTgt spid="4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000"/>
                                        <p:tgtEl>
                                          <p:spTgt spid="44"/>
                                        </p:tgtEl>
                                      </p:cBhvr>
                                    </p:animEffect>
                                    <p:anim calcmode="lin" valueType="num">
                                      <p:cBhvr>
                                        <p:cTn id="131" dur="1000" fill="hold"/>
                                        <p:tgtEl>
                                          <p:spTgt spid="44"/>
                                        </p:tgtEl>
                                        <p:attrNameLst>
                                          <p:attrName>ppt_x</p:attrName>
                                        </p:attrNameLst>
                                      </p:cBhvr>
                                      <p:tavLst>
                                        <p:tav tm="0">
                                          <p:val>
                                            <p:strVal val="#ppt_x"/>
                                          </p:val>
                                        </p:tav>
                                        <p:tav tm="100000">
                                          <p:val>
                                            <p:strVal val="#ppt_x"/>
                                          </p:val>
                                        </p:tav>
                                      </p:tavLst>
                                    </p:anim>
                                    <p:anim calcmode="lin" valueType="num">
                                      <p:cBhvr>
                                        <p:cTn id="132" dur="1000" fill="hold"/>
                                        <p:tgtEl>
                                          <p:spTgt spid="4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1000"/>
                                        <p:tgtEl>
                                          <p:spTgt spid="45"/>
                                        </p:tgtEl>
                                      </p:cBhvr>
                                    </p:animEffect>
                                    <p:anim calcmode="lin" valueType="num">
                                      <p:cBhvr>
                                        <p:cTn id="136" dur="1000" fill="hold"/>
                                        <p:tgtEl>
                                          <p:spTgt spid="45"/>
                                        </p:tgtEl>
                                        <p:attrNameLst>
                                          <p:attrName>ppt_x</p:attrName>
                                        </p:attrNameLst>
                                      </p:cBhvr>
                                      <p:tavLst>
                                        <p:tav tm="0">
                                          <p:val>
                                            <p:strVal val="#ppt_x"/>
                                          </p:val>
                                        </p:tav>
                                        <p:tav tm="100000">
                                          <p:val>
                                            <p:strVal val="#ppt_x"/>
                                          </p:val>
                                        </p:tav>
                                      </p:tavLst>
                                    </p:anim>
                                    <p:anim calcmode="lin" valueType="num">
                                      <p:cBhvr>
                                        <p:cTn id="137" dur="1000" fill="hold"/>
                                        <p:tgtEl>
                                          <p:spTgt spid="4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1000"/>
                                        <p:tgtEl>
                                          <p:spTgt spid="46"/>
                                        </p:tgtEl>
                                      </p:cBhvr>
                                    </p:animEffect>
                                    <p:anim calcmode="lin" valueType="num">
                                      <p:cBhvr>
                                        <p:cTn id="141" dur="1000" fill="hold"/>
                                        <p:tgtEl>
                                          <p:spTgt spid="46"/>
                                        </p:tgtEl>
                                        <p:attrNameLst>
                                          <p:attrName>ppt_x</p:attrName>
                                        </p:attrNameLst>
                                      </p:cBhvr>
                                      <p:tavLst>
                                        <p:tav tm="0">
                                          <p:val>
                                            <p:strVal val="#ppt_x"/>
                                          </p:val>
                                        </p:tav>
                                        <p:tav tm="100000">
                                          <p:val>
                                            <p:strVal val="#ppt_x"/>
                                          </p:val>
                                        </p:tav>
                                      </p:tavLst>
                                    </p:anim>
                                    <p:anim calcmode="lin" valueType="num">
                                      <p:cBhvr>
                                        <p:cTn id="142" dur="1000" fill="hold"/>
                                        <p:tgtEl>
                                          <p:spTgt spid="46"/>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1000"/>
                                        <p:tgtEl>
                                          <p:spTgt spid="47"/>
                                        </p:tgtEl>
                                      </p:cBhvr>
                                    </p:animEffect>
                                    <p:anim calcmode="lin" valueType="num">
                                      <p:cBhvr>
                                        <p:cTn id="146" dur="1000" fill="hold"/>
                                        <p:tgtEl>
                                          <p:spTgt spid="47"/>
                                        </p:tgtEl>
                                        <p:attrNameLst>
                                          <p:attrName>ppt_x</p:attrName>
                                        </p:attrNameLst>
                                      </p:cBhvr>
                                      <p:tavLst>
                                        <p:tav tm="0">
                                          <p:val>
                                            <p:strVal val="#ppt_x"/>
                                          </p:val>
                                        </p:tav>
                                        <p:tav tm="100000">
                                          <p:val>
                                            <p:strVal val="#ppt_x"/>
                                          </p:val>
                                        </p:tav>
                                      </p:tavLst>
                                    </p:anim>
                                    <p:anim calcmode="lin" valueType="num">
                                      <p:cBhvr>
                                        <p:cTn id="147" dur="1000" fill="hold"/>
                                        <p:tgtEl>
                                          <p:spTgt spid="4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1000"/>
                                        <p:tgtEl>
                                          <p:spTgt spid="48"/>
                                        </p:tgtEl>
                                      </p:cBhvr>
                                    </p:animEffect>
                                    <p:anim calcmode="lin" valueType="num">
                                      <p:cBhvr>
                                        <p:cTn id="151" dur="1000" fill="hold"/>
                                        <p:tgtEl>
                                          <p:spTgt spid="48"/>
                                        </p:tgtEl>
                                        <p:attrNameLst>
                                          <p:attrName>ppt_x</p:attrName>
                                        </p:attrNameLst>
                                      </p:cBhvr>
                                      <p:tavLst>
                                        <p:tav tm="0">
                                          <p:val>
                                            <p:strVal val="#ppt_x"/>
                                          </p:val>
                                        </p:tav>
                                        <p:tav tm="100000">
                                          <p:val>
                                            <p:strVal val="#ppt_x"/>
                                          </p:val>
                                        </p:tav>
                                      </p:tavLst>
                                    </p:anim>
                                    <p:anim calcmode="lin" valueType="num">
                                      <p:cBhvr>
                                        <p:cTn id="152" dur="1000" fill="hold"/>
                                        <p:tgtEl>
                                          <p:spTgt spid="4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animEffect transition="in" filter="fade">
                                      <p:cBhvr>
                                        <p:cTn id="155" dur="1000"/>
                                        <p:tgtEl>
                                          <p:spTgt spid="49"/>
                                        </p:tgtEl>
                                      </p:cBhvr>
                                    </p:animEffect>
                                    <p:anim calcmode="lin" valueType="num">
                                      <p:cBhvr>
                                        <p:cTn id="156" dur="1000" fill="hold"/>
                                        <p:tgtEl>
                                          <p:spTgt spid="49"/>
                                        </p:tgtEl>
                                        <p:attrNameLst>
                                          <p:attrName>ppt_x</p:attrName>
                                        </p:attrNameLst>
                                      </p:cBhvr>
                                      <p:tavLst>
                                        <p:tav tm="0">
                                          <p:val>
                                            <p:strVal val="#ppt_x"/>
                                          </p:val>
                                        </p:tav>
                                        <p:tav tm="100000">
                                          <p:val>
                                            <p:strVal val="#ppt_x"/>
                                          </p:val>
                                        </p:tav>
                                      </p:tavLst>
                                    </p:anim>
                                    <p:anim calcmode="lin" valueType="num">
                                      <p:cBhvr>
                                        <p:cTn id="157" dur="1000" fill="hold"/>
                                        <p:tgtEl>
                                          <p:spTgt spid="4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fade">
                                      <p:cBhvr>
                                        <p:cTn id="160" dur="1000"/>
                                        <p:tgtEl>
                                          <p:spTgt spid="50"/>
                                        </p:tgtEl>
                                      </p:cBhvr>
                                    </p:animEffect>
                                    <p:anim calcmode="lin" valueType="num">
                                      <p:cBhvr>
                                        <p:cTn id="161" dur="1000" fill="hold"/>
                                        <p:tgtEl>
                                          <p:spTgt spid="50"/>
                                        </p:tgtEl>
                                        <p:attrNameLst>
                                          <p:attrName>ppt_x</p:attrName>
                                        </p:attrNameLst>
                                      </p:cBhvr>
                                      <p:tavLst>
                                        <p:tav tm="0">
                                          <p:val>
                                            <p:strVal val="#ppt_x"/>
                                          </p:val>
                                        </p:tav>
                                        <p:tav tm="100000">
                                          <p:val>
                                            <p:strVal val="#ppt_x"/>
                                          </p:val>
                                        </p:tav>
                                      </p:tavLst>
                                    </p:anim>
                                    <p:anim calcmode="lin" valueType="num">
                                      <p:cBhvr>
                                        <p:cTn id="162" dur="1000" fill="hold"/>
                                        <p:tgtEl>
                                          <p:spTgt spid="5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1000"/>
                                        <p:tgtEl>
                                          <p:spTgt spid="51"/>
                                        </p:tgtEl>
                                      </p:cBhvr>
                                    </p:animEffect>
                                    <p:anim calcmode="lin" valueType="num">
                                      <p:cBhvr>
                                        <p:cTn id="166" dur="1000" fill="hold"/>
                                        <p:tgtEl>
                                          <p:spTgt spid="51"/>
                                        </p:tgtEl>
                                        <p:attrNameLst>
                                          <p:attrName>ppt_x</p:attrName>
                                        </p:attrNameLst>
                                      </p:cBhvr>
                                      <p:tavLst>
                                        <p:tav tm="0">
                                          <p:val>
                                            <p:strVal val="#ppt_x"/>
                                          </p:val>
                                        </p:tav>
                                        <p:tav tm="100000">
                                          <p:val>
                                            <p:strVal val="#ppt_x"/>
                                          </p:val>
                                        </p:tav>
                                      </p:tavLst>
                                    </p:anim>
                                    <p:anim calcmode="lin" valueType="num">
                                      <p:cBhvr>
                                        <p:cTn id="167" dur="1000" fill="hold"/>
                                        <p:tgtEl>
                                          <p:spTgt spid="51"/>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2"/>
                                        </p:tgtEl>
                                        <p:attrNameLst>
                                          <p:attrName>style.visibility</p:attrName>
                                        </p:attrNameLst>
                                      </p:cBhvr>
                                      <p:to>
                                        <p:strVal val="visible"/>
                                      </p:to>
                                    </p:set>
                                    <p:animEffect transition="in" filter="fade">
                                      <p:cBhvr>
                                        <p:cTn id="170" dur="1000"/>
                                        <p:tgtEl>
                                          <p:spTgt spid="52"/>
                                        </p:tgtEl>
                                      </p:cBhvr>
                                    </p:animEffect>
                                    <p:anim calcmode="lin" valueType="num">
                                      <p:cBhvr>
                                        <p:cTn id="171" dur="1000" fill="hold"/>
                                        <p:tgtEl>
                                          <p:spTgt spid="52"/>
                                        </p:tgtEl>
                                        <p:attrNameLst>
                                          <p:attrName>ppt_x</p:attrName>
                                        </p:attrNameLst>
                                      </p:cBhvr>
                                      <p:tavLst>
                                        <p:tav tm="0">
                                          <p:val>
                                            <p:strVal val="#ppt_x"/>
                                          </p:val>
                                        </p:tav>
                                        <p:tav tm="100000">
                                          <p:val>
                                            <p:strVal val="#ppt_x"/>
                                          </p:val>
                                        </p:tav>
                                      </p:tavLst>
                                    </p:anim>
                                    <p:anim calcmode="lin" valueType="num">
                                      <p:cBhvr>
                                        <p:cTn id="172" dur="1000" fill="hold"/>
                                        <p:tgtEl>
                                          <p:spTgt spid="52"/>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1000"/>
                                        <p:tgtEl>
                                          <p:spTgt spid="53"/>
                                        </p:tgtEl>
                                      </p:cBhvr>
                                    </p:animEffect>
                                    <p:anim calcmode="lin" valueType="num">
                                      <p:cBhvr>
                                        <p:cTn id="176" dur="1000" fill="hold"/>
                                        <p:tgtEl>
                                          <p:spTgt spid="53"/>
                                        </p:tgtEl>
                                        <p:attrNameLst>
                                          <p:attrName>ppt_x</p:attrName>
                                        </p:attrNameLst>
                                      </p:cBhvr>
                                      <p:tavLst>
                                        <p:tav tm="0">
                                          <p:val>
                                            <p:strVal val="#ppt_x"/>
                                          </p:val>
                                        </p:tav>
                                        <p:tav tm="100000">
                                          <p:val>
                                            <p:strVal val="#ppt_x"/>
                                          </p:val>
                                        </p:tav>
                                      </p:tavLst>
                                    </p:anim>
                                    <p:anim calcmode="lin" valueType="num">
                                      <p:cBhvr>
                                        <p:cTn id="177" dur="1000" fill="hold"/>
                                        <p:tgtEl>
                                          <p:spTgt spid="53"/>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1000"/>
                                        <p:tgtEl>
                                          <p:spTgt spid="54"/>
                                        </p:tgtEl>
                                      </p:cBhvr>
                                    </p:animEffect>
                                    <p:anim calcmode="lin" valueType="num">
                                      <p:cBhvr>
                                        <p:cTn id="181" dur="1000" fill="hold"/>
                                        <p:tgtEl>
                                          <p:spTgt spid="54"/>
                                        </p:tgtEl>
                                        <p:attrNameLst>
                                          <p:attrName>ppt_x</p:attrName>
                                        </p:attrNameLst>
                                      </p:cBhvr>
                                      <p:tavLst>
                                        <p:tav tm="0">
                                          <p:val>
                                            <p:strVal val="#ppt_x"/>
                                          </p:val>
                                        </p:tav>
                                        <p:tav tm="100000">
                                          <p:val>
                                            <p:strVal val="#ppt_x"/>
                                          </p:val>
                                        </p:tav>
                                      </p:tavLst>
                                    </p:anim>
                                    <p:anim calcmode="lin" valueType="num">
                                      <p:cBhvr>
                                        <p:cTn id="182" dur="1000" fill="hold"/>
                                        <p:tgtEl>
                                          <p:spTgt spid="54"/>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anim calcmode="lin" valueType="num">
                                      <p:cBhvr>
                                        <p:cTn id="186" dur="1000" fill="hold"/>
                                        <p:tgtEl>
                                          <p:spTgt spid="55"/>
                                        </p:tgtEl>
                                        <p:attrNameLst>
                                          <p:attrName>ppt_x</p:attrName>
                                        </p:attrNameLst>
                                      </p:cBhvr>
                                      <p:tavLst>
                                        <p:tav tm="0">
                                          <p:val>
                                            <p:strVal val="#ppt_x"/>
                                          </p:val>
                                        </p:tav>
                                        <p:tav tm="100000">
                                          <p:val>
                                            <p:strVal val="#ppt_x"/>
                                          </p:val>
                                        </p:tav>
                                      </p:tavLst>
                                    </p:anim>
                                    <p:anim calcmode="lin" valueType="num">
                                      <p:cBhvr>
                                        <p:cTn id="187" dur="1000" fill="hold"/>
                                        <p:tgtEl>
                                          <p:spTgt spid="55"/>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6"/>
                                        </p:tgtEl>
                                        <p:attrNameLst>
                                          <p:attrName>style.visibility</p:attrName>
                                        </p:attrNameLst>
                                      </p:cBhvr>
                                      <p:to>
                                        <p:strVal val="visible"/>
                                      </p:to>
                                    </p:set>
                                    <p:animEffect transition="in" filter="fade">
                                      <p:cBhvr>
                                        <p:cTn id="190" dur="1000"/>
                                        <p:tgtEl>
                                          <p:spTgt spid="56"/>
                                        </p:tgtEl>
                                      </p:cBhvr>
                                    </p:animEffect>
                                    <p:anim calcmode="lin" valueType="num">
                                      <p:cBhvr>
                                        <p:cTn id="191" dur="1000" fill="hold"/>
                                        <p:tgtEl>
                                          <p:spTgt spid="56"/>
                                        </p:tgtEl>
                                        <p:attrNameLst>
                                          <p:attrName>ppt_x</p:attrName>
                                        </p:attrNameLst>
                                      </p:cBhvr>
                                      <p:tavLst>
                                        <p:tav tm="0">
                                          <p:val>
                                            <p:strVal val="#ppt_x"/>
                                          </p:val>
                                        </p:tav>
                                        <p:tav tm="100000">
                                          <p:val>
                                            <p:strVal val="#ppt_x"/>
                                          </p:val>
                                        </p:tav>
                                      </p:tavLst>
                                    </p:anim>
                                    <p:anim calcmode="lin" valueType="num">
                                      <p:cBhvr>
                                        <p:cTn id="192" dur="1000" fill="hold"/>
                                        <p:tgtEl>
                                          <p:spTgt spid="56"/>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7"/>
                                        </p:tgtEl>
                                        <p:attrNameLst>
                                          <p:attrName>style.visibility</p:attrName>
                                        </p:attrNameLst>
                                      </p:cBhvr>
                                      <p:to>
                                        <p:strVal val="visible"/>
                                      </p:to>
                                    </p:set>
                                    <p:animEffect transition="in" filter="fade">
                                      <p:cBhvr>
                                        <p:cTn id="195" dur="1000"/>
                                        <p:tgtEl>
                                          <p:spTgt spid="57"/>
                                        </p:tgtEl>
                                      </p:cBhvr>
                                    </p:animEffect>
                                    <p:anim calcmode="lin" valueType="num">
                                      <p:cBhvr>
                                        <p:cTn id="196" dur="1000" fill="hold"/>
                                        <p:tgtEl>
                                          <p:spTgt spid="57"/>
                                        </p:tgtEl>
                                        <p:attrNameLst>
                                          <p:attrName>ppt_x</p:attrName>
                                        </p:attrNameLst>
                                      </p:cBhvr>
                                      <p:tavLst>
                                        <p:tav tm="0">
                                          <p:val>
                                            <p:strVal val="#ppt_x"/>
                                          </p:val>
                                        </p:tav>
                                        <p:tav tm="100000">
                                          <p:val>
                                            <p:strVal val="#ppt_x"/>
                                          </p:val>
                                        </p:tav>
                                      </p:tavLst>
                                    </p:anim>
                                    <p:anim calcmode="lin" valueType="num">
                                      <p:cBhvr>
                                        <p:cTn id="197" dur="1000" fill="hold"/>
                                        <p:tgtEl>
                                          <p:spTgt spid="57"/>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8"/>
                                        </p:tgtEl>
                                        <p:attrNameLst>
                                          <p:attrName>style.visibility</p:attrName>
                                        </p:attrNameLst>
                                      </p:cBhvr>
                                      <p:to>
                                        <p:strVal val="visible"/>
                                      </p:to>
                                    </p:set>
                                    <p:animEffect transition="in" filter="fade">
                                      <p:cBhvr>
                                        <p:cTn id="200" dur="1000"/>
                                        <p:tgtEl>
                                          <p:spTgt spid="58"/>
                                        </p:tgtEl>
                                      </p:cBhvr>
                                    </p:animEffect>
                                    <p:anim calcmode="lin" valueType="num">
                                      <p:cBhvr>
                                        <p:cTn id="201" dur="1000" fill="hold"/>
                                        <p:tgtEl>
                                          <p:spTgt spid="58"/>
                                        </p:tgtEl>
                                        <p:attrNameLst>
                                          <p:attrName>ppt_x</p:attrName>
                                        </p:attrNameLst>
                                      </p:cBhvr>
                                      <p:tavLst>
                                        <p:tav tm="0">
                                          <p:val>
                                            <p:strVal val="#ppt_x"/>
                                          </p:val>
                                        </p:tav>
                                        <p:tav tm="100000">
                                          <p:val>
                                            <p:strVal val="#ppt_x"/>
                                          </p:val>
                                        </p:tav>
                                      </p:tavLst>
                                    </p:anim>
                                    <p:anim calcmode="lin" valueType="num">
                                      <p:cBhvr>
                                        <p:cTn id="202" dur="1000" fill="hold"/>
                                        <p:tgtEl>
                                          <p:spTgt spid="58"/>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丫精饰\加微信号的 的幻灯片\加微信号的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729"/>
            <a:ext cx="9145588" cy="5216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415159"/>
      </p:ext>
    </p:extLst>
  </p:cSld>
  <p:clrMapOvr>
    <a:masterClrMapping/>
  </p:clrMapOvr>
  <p:transition spd="slow" advClick="0" advTm="0">
    <p:cover dir="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chemeClr val="accent2"/>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TextBox 31"/>
          <p:cNvSpPr txBox="1"/>
          <p:nvPr/>
        </p:nvSpPr>
        <p:spPr>
          <a:xfrm>
            <a:off x="534194" y="3365762"/>
            <a:ext cx="6019800" cy="577740"/>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点击此处添加相关文字标题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1"/>
                </a:solidFill>
                <a:effectLst/>
                <a:uLnTx/>
                <a:uFillTx/>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a:t>
            </a: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文字。</a:t>
            </a: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您的内容打在这里，或者通过复制您的文本后，在此框中选择粘贴，并选择只保留文字。</a:t>
            </a: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inVertical)">
                                      <p:cBhvr>
                                        <p:cTn id="19" dur="500"/>
                                        <p:tgtEl>
                                          <p:spTgt spid="3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70" name="矩形 32"/>
          <p:cNvSpPr>
            <a:spLocks noChangeArrowheads="1"/>
          </p:cNvSpPr>
          <p:nvPr/>
        </p:nvSpPr>
        <p:spPr bwMode="auto">
          <a:xfrm>
            <a:off x="0" y="2440637"/>
            <a:ext cx="9144398" cy="863269"/>
          </a:xfrm>
          <a:prstGeom prst="rect">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mn-lt"/>
                <a:ea typeface="+mn-ea"/>
                <a:cs typeface="+mn-ea"/>
                <a:sym typeface="+mn-lt"/>
              </a:rPr>
              <a:t>2018</a:t>
            </a:r>
            <a:r>
              <a:rPr lang="zh-CN" altLang="en-US" sz="2200" b="1" dirty="0" smtClean="0">
                <a:solidFill>
                  <a:schemeClr val="bg1"/>
                </a:solidFill>
                <a:latin typeface="+mn-lt"/>
                <a:ea typeface="+mn-ea"/>
                <a:cs typeface="+mn-ea"/>
                <a:sym typeface="+mn-lt"/>
              </a:rPr>
              <a:t>年</a:t>
            </a:r>
            <a:r>
              <a:rPr lang="en-US" altLang="zh-CN" sz="2200" b="1" dirty="0">
                <a:solidFill>
                  <a:schemeClr val="bg1"/>
                </a:solidFill>
                <a:latin typeface="+mn-lt"/>
                <a:ea typeface="+mn-ea"/>
                <a:cs typeface="+mn-ea"/>
                <a:sym typeface="+mn-lt"/>
              </a:rPr>
              <a:t>X</a:t>
            </a:r>
            <a:r>
              <a:rPr lang="zh-CN" altLang="en-US" sz="2200" b="1" dirty="0">
                <a:solidFill>
                  <a:schemeClr val="bg1"/>
                </a:solidFill>
                <a:latin typeface="+mn-lt"/>
                <a:ea typeface="+mn-ea"/>
                <a:cs typeface="+mn-ea"/>
                <a:sym typeface="+mn-lt"/>
              </a:rPr>
              <a:t>月，我们的工作概述</a:t>
            </a:r>
          </a:p>
        </p:txBody>
      </p:sp>
      <p:sp>
        <p:nvSpPr>
          <p:cNvPr id="73" name="Oval 30"/>
          <p:cNvSpPr>
            <a:spLocks noChangeArrowheads="1"/>
          </p:cNvSpPr>
          <p:nvPr/>
        </p:nvSpPr>
        <p:spPr bwMode="auto">
          <a:xfrm>
            <a:off x="1156886" y="1792885"/>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4" name="Freeform 34"/>
          <p:cNvSpPr>
            <a:spLocks noEditPoints="1"/>
          </p:cNvSpPr>
          <p:nvPr/>
        </p:nvSpPr>
        <p:spPr bwMode="auto">
          <a:xfrm>
            <a:off x="1356842" y="1889333"/>
            <a:ext cx="478465" cy="65132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6" name="Oval 31"/>
          <p:cNvSpPr>
            <a:spLocks noChangeArrowheads="1"/>
          </p:cNvSpPr>
          <p:nvPr/>
        </p:nvSpPr>
        <p:spPr bwMode="auto">
          <a:xfrm>
            <a:off x="1175930" y="2974076"/>
            <a:ext cx="865284" cy="866843"/>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7" name="Freeform 35"/>
          <p:cNvSpPr>
            <a:spLocks noEditPoints="1"/>
          </p:cNvSpPr>
          <p:nvPr/>
        </p:nvSpPr>
        <p:spPr bwMode="auto">
          <a:xfrm>
            <a:off x="1378266" y="3101483"/>
            <a:ext cx="422525" cy="575117"/>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9" name="Oval 33"/>
          <p:cNvSpPr>
            <a:spLocks noChangeArrowheads="1"/>
          </p:cNvSpPr>
          <p:nvPr/>
        </p:nvSpPr>
        <p:spPr bwMode="auto">
          <a:xfrm>
            <a:off x="6805633" y="1816699"/>
            <a:ext cx="866473" cy="866842"/>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1" name="Freeform 36"/>
          <p:cNvSpPr>
            <a:spLocks noEditPoints="1"/>
          </p:cNvSpPr>
          <p:nvPr/>
        </p:nvSpPr>
        <p:spPr bwMode="auto">
          <a:xfrm>
            <a:off x="7002017" y="1979827"/>
            <a:ext cx="534405" cy="526298"/>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3" name="Oval 32"/>
          <p:cNvSpPr>
            <a:spLocks noChangeArrowheads="1"/>
          </p:cNvSpPr>
          <p:nvPr/>
        </p:nvSpPr>
        <p:spPr bwMode="auto">
          <a:xfrm>
            <a:off x="6841338" y="2996699"/>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4" name="Freeform 37"/>
          <p:cNvSpPr>
            <a:spLocks noEditPoints="1"/>
          </p:cNvSpPr>
          <p:nvPr/>
        </p:nvSpPr>
        <p:spPr bwMode="auto">
          <a:xfrm>
            <a:off x="7042483" y="3187214"/>
            <a:ext cx="493938" cy="489385"/>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36" name="矩形 3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500"/>
                                        <p:tgtEl>
                                          <p:spTgt spid="7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1"/>
                                        </p:tgtEl>
                                        <p:attrNameLst>
                                          <p:attrName>ppt_y</p:attrName>
                                        </p:attrNameLst>
                                      </p:cBhvr>
                                      <p:tavLst>
                                        <p:tav tm="0">
                                          <p:val>
                                            <p:strVal val="#ppt_y"/>
                                          </p:val>
                                        </p:tav>
                                        <p:tav tm="100000">
                                          <p:val>
                                            <p:strVal val="#ppt_y"/>
                                          </p:val>
                                        </p:tav>
                                      </p:tavLst>
                                    </p:anim>
                                    <p:anim calcmode="lin" valueType="num">
                                      <p:cBhvr>
                                        <p:cTn id="2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1"/>
                                        </p:tgtEl>
                                      </p:cBhvr>
                                    </p:animEffect>
                                  </p:childTnLst>
                                </p:cTn>
                              </p:par>
                            </p:childTnLst>
                          </p:cTn>
                        </p:par>
                        <p:par>
                          <p:cTn id="24" fill="hold">
                            <p:stCondLst>
                              <p:cond delay="2700"/>
                            </p:stCondLst>
                            <p:childTnLst>
                              <p:par>
                                <p:cTn id="25" presetID="22" presetClass="entr" presetSubtype="8"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right)">
                                      <p:cBhvr>
                                        <p:cTn id="30" dur="500"/>
                                        <p:tgtEl>
                                          <p:spTgt spid="67"/>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right)">
                                      <p:cBhvr>
                                        <p:cTn id="33" dur="500"/>
                                        <p:tgtEl>
                                          <p:spTgt spid="6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left)">
                                      <p:cBhvr>
                                        <p:cTn id="36" dur="500"/>
                                        <p:tgtEl>
                                          <p:spTgt spid="68"/>
                                        </p:tgtEl>
                                      </p:cBhvr>
                                    </p:animEffect>
                                  </p:childTnLst>
                                </p:cTn>
                              </p:par>
                            </p:childTnLst>
                          </p:cTn>
                        </p:par>
                        <p:par>
                          <p:cTn id="37" fill="hold">
                            <p:stCondLst>
                              <p:cond delay="3200"/>
                            </p:stCondLst>
                            <p:childTnLst>
                              <p:par>
                                <p:cTn id="38" presetID="47"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1000"/>
                                        <p:tgtEl>
                                          <p:spTgt spid="94"/>
                                        </p:tgtEl>
                                      </p:cBhvr>
                                    </p:animEffect>
                                    <p:anim calcmode="lin" valueType="num">
                                      <p:cBhvr>
                                        <p:cTn id="46" dur="1000" fill="hold"/>
                                        <p:tgtEl>
                                          <p:spTgt spid="94"/>
                                        </p:tgtEl>
                                        <p:attrNameLst>
                                          <p:attrName>ppt_x</p:attrName>
                                        </p:attrNameLst>
                                      </p:cBhvr>
                                      <p:tavLst>
                                        <p:tav tm="0">
                                          <p:val>
                                            <p:strVal val="#ppt_x"/>
                                          </p:val>
                                        </p:tav>
                                        <p:tav tm="100000">
                                          <p:val>
                                            <p:strVal val="#ppt_x"/>
                                          </p:val>
                                        </p:tav>
                                      </p:tavLst>
                                    </p:anim>
                                    <p:anim calcmode="lin" valueType="num">
                                      <p:cBhvr>
                                        <p:cTn id="47" dur="1000" fill="hold"/>
                                        <p:tgtEl>
                                          <p:spTgt spid="9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1000"/>
                                        <p:tgtEl>
                                          <p:spTgt spid="98"/>
                                        </p:tgtEl>
                                      </p:cBhvr>
                                    </p:animEffect>
                                    <p:anim calcmode="lin" valueType="num">
                                      <p:cBhvr>
                                        <p:cTn id="51" dur="1000" fill="hold"/>
                                        <p:tgtEl>
                                          <p:spTgt spid="98"/>
                                        </p:tgtEl>
                                        <p:attrNameLst>
                                          <p:attrName>ppt_x</p:attrName>
                                        </p:attrNameLst>
                                      </p:cBhvr>
                                      <p:tavLst>
                                        <p:tav tm="0">
                                          <p:val>
                                            <p:strVal val="#ppt_x"/>
                                          </p:val>
                                        </p:tav>
                                        <p:tav tm="100000">
                                          <p:val>
                                            <p:strVal val="#ppt_x"/>
                                          </p:val>
                                        </p:tav>
                                      </p:tavLst>
                                    </p:anim>
                                    <p:anim calcmode="lin" valueType="num">
                                      <p:cBhvr>
                                        <p:cTn id="52" dur="1000" fill="hold"/>
                                        <p:tgtEl>
                                          <p:spTgt spid="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1000"/>
                                        <p:tgtEl>
                                          <p:spTgt spid="96"/>
                                        </p:tgtEl>
                                      </p:cBhvr>
                                    </p:animEffect>
                                    <p:anim calcmode="lin" valueType="num">
                                      <p:cBhvr>
                                        <p:cTn id="56" dur="1000" fill="hold"/>
                                        <p:tgtEl>
                                          <p:spTgt spid="96"/>
                                        </p:tgtEl>
                                        <p:attrNameLst>
                                          <p:attrName>ppt_x</p:attrName>
                                        </p:attrNameLst>
                                      </p:cBhvr>
                                      <p:tavLst>
                                        <p:tav tm="0">
                                          <p:val>
                                            <p:strVal val="#ppt_x"/>
                                          </p:val>
                                        </p:tav>
                                        <p:tav tm="100000">
                                          <p:val>
                                            <p:strVal val="#ppt_x"/>
                                          </p:val>
                                        </p:tav>
                                      </p:tavLst>
                                    </p:anim>
                                    <p:anim calcmode="lin" valueType="num">
                                      <p:cBhvr>
                                        <p:cTn id="57" dur="1000" fill="hold"/>
                                        <p:tgtEl>
                                          <p:spTgt spid="96"/>
                                        </p:tgtEl>
                                        <p:attrNameLst>
                                          <p:attrName>ppt_y</p:attrName>
                                        </p:attrNameLst>
                                      </p:cBhvr>
                                      <p:tavLst>
                                        <p:tav tm="0">
                                          <p:val>
                                            <p:strVal val="#ppt_y+.1"/>
                                          </p:val>
                                        </p:tav>
                                        <p:tav tm="100000">
                                          <p:val>
                                            <p:strVal val="#ppt_y"/>
                                          </p:val>
                                        </p:tav>
                                      </p:tavLst>
                                    </p:anim>
                                  </p:childTnLst>
                                </p:cTn>
                              </p:par>
                            </p:childTnLst>
                          </p:cTn>
                        </p:par>
                        <p:par>
                          <p:cTn id="58" fill="hold">
                            <p:stCondLst>
                              <p:cond delay="4200"/>
                            </p:stCondLst>
                            <p:childTnLst>
                              <p:par>
                                <p:cTn id="59" presetID="22" presetClass="entr" presetSubtype="1"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up)">
                                      <p:cBhvr>
                                        <p:cTn id="61" dur="500"/>
                                        <p:tgtEl>
                                          <p:spTgt spid="86"/>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down)">
                                      <p:cBhvr>
                                        <p:cTn id="67" dur="500"/>
                                        <p:tgtEl>
                                          <p:spTgt spid="9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down)">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 name="六边形 1"/>
          <p:cNvSpPr/>
          <p:nvPr/>
        </p:nvSpPr>
        <p:spPr>
          <a:xfrm>
            <a:off x="686594" y="1962944"/>
            <a:ext cx="1965892" cy="169473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232345" y="2414911"/>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mn-lt"/>
                <a:ea typeface="+mn-ea"/>
                <a:cs typeface="+mn-ea"/>
                <a:sym typeface="+mn-lt"/>
              </a:rPr>
              <a:t>工作</a:t>
            </a:r>
            <a:endParaRPr lang="en-US" altLang="zh-CN" sz="2500" dirty="0">
              <a:solidFill>
                <a:schemeClr val="bg1"/>
              </a:solidFill>
              <a:latin typeface="+mn-lt"/>
              <a:ea typeface="+mn-ea"/>
              <a:cs typeface="+mn-ea"/>
              <a:sym typeface="+mn-lt"/>
            </a:endParaRPr>
          </a:p>
          <a:p>
            <a:pPr algn="l">
              <a:buFont typeface="Arial" charset="0"/>
              <a:buNone/>
            </a:pPr>
            <a:r>
              <a:rPr lang="zh-CN" altLang="en-US" sz="2500" dirty="0">
                <a:solidFill>
                  <a:schemeClr val="bg1"/>
                </a:solidFill>
                <a:latin typeface="+mn-lt"/>
                <a:ea typeface="+mn-ea"/>
                <a:cs typeface="+mn-ea"/>
                <a:sym typeface="+mn-lt"/>
              </a:rPr>
              <a:t>概述</a:t>
            </a:r>
          </a:p>
        </p:txBody>
      </p:sp>
      <p:sp>
        <p:nvSpPr>
          <p:cNvPr id="41" name="六边形 40"/>
          <p:cNvSpPr/>
          <p:nvPr/>
        </p:nvSpPr>
        <p:spPr>
          <a:xfrm>
            <a:off x="2885508" y="1226469"/>
            <a:ext cx="1001486" cy="86335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业务</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2" name="六边形 41"/>
          <p:cNvSpPr/>
          <p:nvPr/>
        </p:nvSpPr>
        <p:spPr>
          <a:xfrm>
            <a:off x="2885508" y="2382231"/>
            <a:ext cx="1001486" cy="86335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技能</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3" name="六边形 42"/>
          <p:cNvSpPr/>
          <p:nvPr/>
        </p:nvSpPr>
        <p:spPr>
          <a:xfrm>
            <a:off x="2885508" y="3537994"/>
            <a:ext cx="1001486" cy="8633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管理</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TextBox 122"/>
          <p:cNvSpPr txBox="1"/>
          <p:nvPr/>
        </p:nvSpPr>
        <p:spPr>
          <a:xfrm>
            <a:off x="3706167" y="3398281"/>
            <a:ext cx="1728789" cy="1154821"/>
          </a:xfrm>
          <a:prstGeom prst="rect">
            <a:avLst/>
          </a:prstGeom>
          <a:noFill/>
        </p:spPr>
        <p:txBody>
          <a:bodyPr wrap="square" lIns="68598" tIns="34299" rIns="68598" bIns="34299" rtlCol="0">
            <a:spAutoFit/>
          </a:bodyPr>
          <a:lstStyle/>
          <a:p>
            <a:pPr algn="ctr">
              <a:lnSpc>
                <a:spcPct val="150000"/>
              </a:lnSpc>
            </a:pPr>
            <a:r>
              <a:rPr lang="zh-CN" altLang="en-US" sz="2500" dirty="0">
                <a:solidFill>
                  <a:schemeClr val="accent3">
                    <a:lumMod val="50000"/>
                  </a:schemeClr>
                </a:solidFill>
                <a:latin typeface="+mn-lt"/>
                <a:ea typeface="+mn-ea"/>
                <a:cs typeface="+mn-ea"/>
                <a:sym typeface="+mn-lt"/>
              </a:rPr>
              <a:t>年度完成的主要工作</a:t>
            </a: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lumMod val="60000"/>
              <a:lumOff val="40000"/>
            </a:schemeClr>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3"/>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123"/>
                                        </p:tgtEl>
                                        <p:attrNameLst>
                                          <p:attrName>style.visibility</p:attrName>
                                        </p:attrNameLst>
                                      </p:cBhvr>
                                      <p:to>
                                        <p:strVal val="visible"/>
                                      </p:to>
                                    </p:set>
                                    <p:anim calcmode="lin" valueType="num">
                                      <p:cBhvr>
                                        <p:cTn id="15" dur="1000" fill="hold"/>
                                        <p:tgtEl>
                                          <p:spTgt spid="123"/>
                                        </p:tgtEl>
                                        <p:attrNameLst>
                                          <p:attrName>ppt_w</p:attrName>
                                        </p:attrNameLst>
                                      </p:cBhvr>
                                      <p:tavLst>
                                        <p:tav tm="0">
                                          <p:val>
                                            <p:strVal val="#ppt_w*0.70"/>
                                          </p:val>
                                        </p:tav>
                                        <p:tav tm="100000">
                                          <p:val>
                                            <p:strVal val="#ppt_w"/>
                                          </p:val>
                                        </p:tav>
                                      </p:tavLst>
                                    </p:anim>
                                    <p:anim calcmode="lin" valueType="num">
                                      <p:cBhvr>
                                        <p:cTn id="16" dur="1000" fill="hold"/>
                                        <p:tgtEl>
                                          <p:spTgt spid="123"/>
                                        </p:tgtEl>
                                        <p:attrNameLst>
                                          <p:attrName>ppt_h</p:attrName>
                                        </p:attrNameLst>
                                      </p:cBhvr>
                                      <p:tavLst>
                                        <p:tav tm="0">
                                          <p:val>
                                            <p:strVal val="#ppt_h"/>
                                          </p:val>
                                        </p:tav>
                                        <p:tav tm="100000">
                                          <p:val>
                                            <p:strVal val="#ppt_h"/>
                                          </p:val>
                                        </p:tav>
                                      </p:tavLst>
                                    </p:anim>
                                    <p:animEffect transition="in" filter="fade">
                                      <p:cBhvr>
                                        <p:cTn id="17" dur="1000"/>
                                        <p:tgtEl>
                                          <p:spTgt spid="123"/>
                                        </p:tgtEl>
                                      </p:cBhvr>
                                    </p:animEffect>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0-#ppt_w/2"/>
                                          </p:val>
                                        </p:tav>
                                        <p:tav tm="100000">
                                          <p:val>
                                            <p:strVal val="#ppt_x"/>
                                          </p:val>
                                        </p:tav>
                                      </p:tavLst>
                                    </p:anim>
                                    <p:anim calcmode="lin" valueType="num">
                                      <p:cBhvr additive="base">
                                        <p:cTn id="22" dur="500" fill="hold"/>
                                        <p:tgtEl>
                                          <p:spTgt spid="12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12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12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125"/>
                                        </p:tgtEl>
                                        <p:attrNameLst>
                                          <p:attrName>style.visibility</p:attrName>
                                        </p:attrNameLst>
                                      </p:cBhvr>
                                      <p:to>
                                        <p:strVal val="visible"/>
                                      </p:to>
                                    </p:set>
                                    <p:animEffect transition="in" filter="fade">
                                      <p:cBhvr>
                                        <p:cTn id="29" dur="500"/>
                                        <p:tgtEl>
                                          <p:spTgt spid="12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31"/>
                                        </p:tgtEl>
                                        <p:attrNameLst>
                                          <p:attrName>style.visibility</p:attrName>
                                        </p:attrNameLst>
                                      </p:cBhvr>
                                      <p:to>
                                        <p:strVal val="visible"/>
                                      </p:to>
                                    </p:set>
                                    <p:animEffect transition="in" filter="fade">
                                      <p:cBhvr>
                                        <p:cTn id="32" dur="500"/>
                                        <p:tgtEl>
                                          <p:spTgt spid="13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12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126"/>
                                        </p:tgtEl>
                                        <p:attrNameLst>
                                          <p:attrName>style.visibility</p:attrName>
                                        </p:attrNameLst>
                                      </p:cBhvr>
                                      <p:to>
                                        <p:strVal val="visible"/>
                                      </p:to>
                                    </p:set>
                                    <p:animEffect transition="in" filter="fade">
                                      <p:cBhvr>
                                        <p:cTn id="37" dur="500"/>
                                        <p:tgtEl>
                                          <p:spTgt spid="12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12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127"/>
                                        </p:tgtEl>
                                        <p:attrNameLst>
                                          <p:attrName>style.visibility</p:attrName>
                                        </p:attrNameLst>
                                      </p:cBhvr>
                                      <p:to>
                                        <p:strVal val="visible"/>
                                      </p:to>
                                    </p:set>
                                    <p:animEffect transition="in" filter="fade">
                                      <p:cBhvr>
                                        <p:cTn id="45" dur="500"/>
                                        <p:tgtEl>
                                          <p:spTgt spid="12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2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128"/>
                                        </p:tgtEl>
                                        <p:attrNameLst>
                                          <p:attrName>style.visibility</p:attrName>
                                        </p:attrNameLst>
                                      </p:cBhvr>
                                      <p:to>
                                        <p:strVal val="visible"/>
                                      </p:to>
                                    </p:set>
                                    <p:animEffect transition="in" filter="fade">
                                      <p:cBhvr>
                                        <p:cTn id="53" dur="500"/>
                                        <p:tgtEl>
                                          <p:spTgt spid="12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34"/>
                                        </p:tgtEl>
                                        <p:attrNameLst>
                                          <p:attrName>style.visibility</p:attrName>
                                        </p:attrNameLst>
                                      </p:cBhvr>
                                      <p:to>
                                        <p:strVal val="visible"/>
                                      </p:to>
                                    </p:set>
                                    <p:animEffect transition="in" filter="fade">
                                      <p:cBhvr>
                                        <p:cTn id="56" dur="500"/>
                                        <p:tgtEl>
                                          <p:spTgt spid="13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2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129"/>
                                        </p:tgtEl>
                                        <p:attrNameLst>
                                          <p:attrName>style.visibility</p:attrName>
                                        </p:attrNameLst>
                                      </p:cBhvr>
                                      <p:to>
                                        <p:strVal val="visible"/>
                                      </p:to>
                                    </p:set>
                                    <p:animEffect transition="in" filter="fade">
                                      <p:cBhvr>
                                        <p:cTn id="61" dur="500"/>
                                        <p:tgtEl>
                                          <p:spTgt spid="12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35"/>
                                        </p:tgtEl>
                                        <p:attrNameLst>
                                          <p:attrName>style.visibility</p:attrName>
                                        </p:attrNameLst>
                                      </p:cBhvr>
                                      <p:to>
                                        <p:strVal val="visible"/>
                                      </p:to>
                                    </p:set>
                                    <p:animEffect transition="in" filter="fade">
                                      <p:cBhvr>
                                        <p:cTn id="64" dur="500"/>
                                        <p:tgtEl>
                                          <p:spTgt spid="13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12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12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500"/>
                                        <p:tgtEl>
                                          <p:spTgt spid="13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36"/>
                                        </p:tgtEl>
                                        <p:attrNameLst>
                                          <p:attrName>style.visibility</p:attrName>
                                        </p:attrNameLst>
                                      </p:cBhvr>
                                      <p:to>
                                        <p:strVal val="visible"/>
                                      </p:to>
                                    </p:set>
                                    <p:anim calcmode="lin" valueType="num">
                                      <p:cBhvr additive="base">
                                        <p:cTn id="74" dur="500"/>
                                        <p:tgtEl>
                                          <p:spTgt spid="136"/>
                                        </p:tgtEl>
                                        <p:attrNameLst>
                                          <p:attrName>ppt_x</p:attrName>
                                        </p:attrNameLst>
                                      </p:cBhvr>
                                      <p:tavLst>
                                        <p:tav tm="0">
                                          <p:val>
                                            <p:strVal val="#ppt_x+#ppt_w*1.125000"/>
                                          </p:val>
                                        </p:tav>
                                        <p:tav tm="100000">
                                          <p:val>
                                            <p:strVal val="#ppt_x"/>
                                          </p:val>
                                        </p:tav>
                                      </p:tavLst>
                                    </p:anim>
                                    <p:animEffect transition="in" filter="wipe(left)">
                                      <p:cBhvr>
                                        <p:cTn id="75" dur="500"/>
                                        <p:tgtEl>
                                          <p:spTgt spid="13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37"/>
                                        </p:tgtEl>
                                        <p:attrNameLst>
                                          <p:attrName>style.visibility</p:attrName>
                                        </p:attrNameLst>
                                      </p:cBhvr>
                                      <p:to>
                                        <p:strVal val="visible"/>
                                      </p:to>
                                    </p:set>
                                    <p:anim calcmode="lin" valueType="num">
                                      <p:cBhvr additive="base">
                                        <p:cTn id="78" dur="500"/>
                                        <p:tgtEl>
                                          <p:spTgt spid="137"/>
                                        </p:tgtEl>
                                        <p:attrNameLst>
                                          <p:attrName>ppt_x</p:attrName>
                                        </p:attrNameLst>
                                      </p:cBhvr>
                                      <p:tavLst>
                                        <p:tav tm="0">
                                          <p:val>
                                            <p:strVal val="#ppt_x+#ppt_w*1.125000"/>
                                          </p:val>
                                        </p:tav>
                                        <p:tav tm="100000">
                                          <p:val>
                                            <p:strVal val="#ppt_x"/>
                                          </p:val>
                                        </p:tav>
                                      </p:tavLst>
                                    </p:anim>
                                    <p:animEffect transition="in" filter="wipe(left)">
                                      <p:cBhvr>
                                        <p:cTn id="79" dur="500"/>
                                        <p:tgtEl>
                                          <p:spTgt spid="13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38"/>
                                        </p:tgtEl>
                                        <p:attrNameLst>
                                          <p:attrName>style.visibility</p:attrName>
                                        </p:attrNameLst>
                                      </p:cBhvr>
                                      <p:to>
                                        <p:strVal val="visible"/>
                                      </p:to>
                                    </p:set>
                                    <p:anim calcmode="lin" valueType="num">
                                      <p:cBhvr additive="base">
                                        <p:cTn id="82" dur="500"/>
                                        <p:tgtEl>
                                          <p:spTgt spid="138"/>
                                        </p:tgtEl>
                                        <p:attrNameLst>
                                          <p:attrName>ppt_x</p:attrName>
                                        </p:attrNameLst>
                                      </p:cBhvr>
                                      <p:tavLst>
                                        <p:tav tm="0">
                                          <p:val>
                                            <p:strVal val="#ppt_x+#ppt_w*1.125000"/>
                                          </p:val>
                                        </p:tav>
                                        <p:tav tm="100000">
                                          <p:val>
                                            <p:strVal val="#ppt_x"/>
                                          </p:val>
                                        </p:tav>
                                      </p:tavLst>
                                    </p:anim>
                                    <p:animEffect transition="in" filter="wipe(left)">
                                      <p:cBhvr>
                                        <p:cTn id="83" dur="500"/>
                                        <p:tgtEl>
                                          <p:spTgt spid="13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39"/>
                                        </p:tgtEl>
                                        <p:attrNameLst>
                                          <p:attrName>style.visibility</p:attrName>
                                        </p:attrNameLst>
                                      </p:cBhvr>
                                      <p:to>
                                        <p:strVal val="visible"/>
                                      </p:to>
                                    </p:set>
                                    <p:anim calcmode="lin" valueType="num">
                                      <p:cBhvr additive="base">
                                        <p:cTn id="86" dur="500"/>
                                        <p:tgtEl>
                                          <p:spTgt spid="139"/>
                                        </p:tgtEl>
                                        <p:attrNameLst>
                                          <p:attrName>ppt_x</p:attrName>
                                        </p:attrNameLst>
                                      </p:cBhvr>
                                      <p:tavLst>
                                        <p:tav tm="0">
                                          <p:val>
                                            <p:strVal val="#ppt_x-#ppt_w*1.125000"/>
                                          </p:val>
                                        </p:tav>
                                        <p:tav tm="100000">
                                          <p:val>
                                            <p:strVal val="#ppt_x"/>
                                          </p:val>
                                        </p:tav>
                                      </p:tavLst>
                                    </p:anim>
                                    <p:animEffect transition="in" filter="wipe(right)">
                                      <p:cBhvr>
                                        <p:cTn id="87" dur="500"/>
                                        <p:tgtEl>
                                          <p:spTgt spid="13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140"/>
                                        </p:tgtEl>
                                        <p:attrNameLst>
                                          <p:attrName>style.visibility</p:attrName>
                                        </p:attrNameLst>
                                      </p:cBhvr>
                                      <p:to>
                                        <p:strVal val="visible"/>
                                      </p:to>
                                    </p:set>
                                    <p:anim calcmode="lin" valueType="num">
                                      <p:cBhvr additive="base">
                                        <p:cTn id="90" dur="500"/>
                                        <p:tgtEl>
                                          <p:spTgt spid="140"/>
                                        </p:tgtEl>
                                        <p:attrNameLst>
                                          <p:attrName>ppt_x</p:attrName>
                                        </p:attrNameLst>
                                      </p:cBhvr>
                                      <p:tavLst>
                                        <p:tav tm="0">
                                          <p:val>
                                            <p:strVal val="#ppt_x-#ppt_w*1.125000"/>
                                          </p:val>
                                        </p:tav>
                                        <p:tav tm="100000">
                                          <p:val>
                                            <p:strVal val="#ppt_x"/>
                                          </p:val>
                                        </p:tav>
                                      </p:tavLst>
                                    </p:anim>
                                    <p:animEffect transition="in" filter="wipe(right)">
                                      <p:cBhvr>
                                        <p:cTn id="91" dur="500"/>
                                        <p:tgtEl>
                                          <p:spTgt spid="14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141"/>
                                        </p:tgtEl>
                                        <p:attrNameLst>
                                          <p:attrName>style.visibility</p:attrName>
                                        </p:attrNameLst>
                                      </p:cBhvr>
                                      <p:to>
                                        <p:strVal val="visible"/>
                                      </p:to>
                                    </p:set>
                                    <p:anim calcmode="lin" valueType="num">
                                      <p:cBhvr additive="base">
                                        <p:cTn id="94" dur="500"/>
                                        <p:tgtEl>
                                          <p:spTgt spid="141"/>
                                        </p:tgtEl>
                                        <p:attrNameLst>
                                          <p:attrName>ppt_x</p:attrName>
                                        </p:attrNameLst>
                                      </p:cBhvr>
                                      <p:tavLst>
                                        <p:tav tm="0">
                                          <p:val>
                                            <p:strVal val="#ppt_x-#ppt_w*1.125000"/>
                                          </p:val>
                                        </p:tav>
                                        <p:tav tm="100000">
                                          <p:val>
                                            <p:strVal val="#ppt_x"/>
                                          </p:val>
                                        </p:tav>
                                      </p:tavLst>
                                    </p:anim>
                                    <p:animEffect transition="in" filter="wipe(right)">
                                      <p:cBhvr>
                                        <p:cTn id="9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3" name="Freeform 13_7"/>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4" name="Freeform 13_10"/>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6" name="Freeform 13_12"/>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7" name="Freeform 13_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8" name="Freeform 13_14"/>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9" name="Freeform 13_15"/>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0" name="Freeform 13_16"/>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1" name="Freeform 13_17"/>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2</a:t>
            </a:r>
            <a:r>
              <a:rPr lang="zh-CN" altLang="en-US" sz="1700" b="1" dirty="0">
                <a:solidFill>
                  <a:schemeClr val="bg1"/>
                </a:solidFill>
                <a:latin typeface="+mn-lt"/>
                <a:ea typeface="+mn-ea"/>
                <a:cs typeface="+mn-ea"/>
                <a:sym typeface="+mn-lt"/>
              </a:rPr>
              <a:t>月份</a:t>
            </a: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3</a:t>
            </a:r>
            <a:r>
              <a:rPr lang="zh-CN" altLang="en-US" sz="1700" b="1" dirty="0">
                <a:solidFill>
                  <a:schemeClr val="bg1"/>
                </a:solidFill>
                <a:latin typeface="+mn-lt"/>
                <a:ea typeface="+mn-ea"/>
                <a:cs typeface="+mn-ea"/>
                <a:sym typeface="+mn-lt"/>
              </a:rPr>
              <a:t>月份</a:t>
            </a: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4</a:t>
            </a:r>
            <a:r>
              <a:rPr lang="zh-CN" altLang="en-US" sz="1700" b="1" dirty="0">
                <a:solidFill>
                  <a:schemeClr val="bg1"/>
                </a:solidFill>
                <a:latin typeface="+mn-lt"/>
                <a:ea typeface="+mn-ea"/>
                <a:cs typeface="+mn-ea"/>
                <a:sym typeface="+mn-lt"/>
              </a:rPr>
              <a:t>月份</a:t>
            </a: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5</a:t>
            </a:r>
            <a:r>
              <a:rPr lang="zh-CN" altLang="en-US" sz="1700" b="1" dirty="0">
                <a:solidFill>
                  <a:schemeClr val="bg1"/>
                </a:solidFill>
                <a:latin typeface="+mn-lt"/>
                <a:ea typeface="+mn-ea"/>
                <a:cs typeface="+mn-ea"/>
                <a:sym typeface="+mn-lt"/>
              </a:rPr>
              <a:t>月份</a:t>
            </a: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6</a:t>
            </a:r>
            <a:r>
              <a:rPr lang="zh-CN" altLang="en-US" sz="1700" b="1" dirty="0">
                <a:solidFill>
                  <a:schemeClr val="bg1"/>
                </a:solidFill>
                <a:latin typeface="+mn-lt"/>
                <a:ea typeface="+mn-ea"/>
                <a:cs typeface="+mn-ea"/>
                <a:sym typeface="+mn-lt"/>
              </a:rPr>
              <a:t>月份</a:t>
            </a: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7</a:t>
            </a:r>
            <a:r>
              <a:rPr lang="zh-CN" altLang="en-US" sz="1700" b="1" dirty="0">
                <a:solidFill>
                  <a:schemeClr val="bg1"/>
                </a:solidFill>
                <a:latin typeface="+mn-lt"/>
                <a:ea typeface="+mn-ea"/>
                <a:cs typeface="+mn-ea"/>
                <a:sym typeface="+mn-lt"/>
              </a:rPr>
              <a:t>月份</a:t>
            </a: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8</a:t>
            </a:r>
            <a:r>
              <a:rPr lang="zh-CN" altLang="en-US" sz="1700" b="1" dirty="0">
                <a:solidFill>
                  <a:schemeClr val="bg1"/>
                </a:solidFill>
                <a:latin typeface="+mn-lt"/>
                <a:ea typeface="+mn-ea"/>
                <a:cs typeface="+mn-ea"/>
                <a:sym typeface="+mn-lt"/>
              </a:rPr>
              <a:t>月份</a:t>
            </a: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9</a:t>
            </a:r>
            <a:r>
              <a:rPr lang="zh-CN" altLang="en-US" sz="1700" b="1" dirty="0">
                <a:solidFill>
                  <a:schemeClr val="bg1"/>
                </a:solidFill>
                <a:latin typeface="+mn-lt"/>
                <a:ea typeface="+mn-ea"/>
                <a:cs typeface="+mn-ea"/>
                <a:sym typeface="+mn-lt"/>
              </a:rPr>
              <a:t>月份</a:t>
            </a: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10</a:t>
            </a:r>
            <a:r>
              <a:rPr lang="zh-CN" altLang="en-US" sz="1700" b="1" dirty="0">
                <a:solidFill>
                  <a:schemeClr val="bg1"/>
                </a:solidFill>
                <a:latin typeface="+mn-lt"/>
                <a:ea typeface="+mn-ea"/>
                <a:cs typeface="+mn-ea"/>
                <a:sym typeface="+mn-lt"/>
              </a:rPr>
              <a:t>月份</a:t>
            </a: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11</a:t>
            </a:r>
            <a:r>
              <a:rPr lang="zh-CN" altLang="en-US" sz="1700" b="1" dirty="0">
                <a:solidFill>
                  <a:schemeClr val="bg1"/>
                </a:solidFill>
                <a:latin typeface="+mn-lt"/>
                <a:ea typeface="+mn-ea"/>
                <a:cs typeface="+mn-ea"/>
                <a:sym typeface="+mn-lt"/>
              </a:rPr>
              <a:t>月份</a:t>
            </a: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a:solidFill>
                  <a:schemeClr val="bg1"/>
                </a:solidFill>
                <a:latin typeface="+mn-lt"/>
                <a:ea typeface="+mn-ea"/>
                <a:cs typeface="+mn-ea"/>
                <a:sym typeface="+mn-lt"/>
              </a:rPr>
              <a:t>12</a:t>
            </a:r>
            <a:r>
              <a:rPr lang="zh-CN" altLang="en-US" sz="1700" b="1" dirty="0">
                <a:solidFill>
                  <a:schemeClr val="bg1"/>
                </a:solidFill>
                <a:latin typeface="+mn-lt"/>
                <a:ea typeface="+mn-ea"/>
                <a:cs typeface="+mn-ea"/>
                <a:sym typeface="+mn-lt"/>
              </a:rPr>
              <a:t>月份</a:t>
            </a:r>
          </a:p>
        </p:txBody>
      </p:sp>
      <p:cxnSp>
        <p:nvCxnSpPr>
          <p:cNvPr id="280" name="直接连接符 279"/>
          <p:cNvCxnSpPr/>
          <p:nvPr/>
        </p:nvCxnSpPr>
        <p:spPr>
          <a:xfrm>
            <a:off x="9913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2" name="Rectangle 28"/>
          <p:cNvSpPr>
            <a:spLocks noChangeArrowheads="1"/>
          </p:cNvSpPr>
          <p:nvPr/>
        </p:nvSpPr>
        <p:spPr bwMode="auto">
          <a:xfrm>
            <a:off x="1030666"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3" name="Rectangle 28"/>
          <p:cNvSpPr>
            <a:spLocks noChangeArrowheads="1"/>
          </p:cNvSpPr>
          <p:nvPr/>
        </p:nvSpPr>
        <p:spPr bwMode="auto">
          <a:xfrm>
            <a:off x="167719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4" name="Rectangle 28"/>
          <p:cNvSpPr>
            <a:spLocks noChangeArrowheads="1"/>
          </p:cNvSpPr>
          <p:nvPr/>
        </p:nvSpPr>
        <p:spPr bwMode="auto">
          <a:xfrm>
            <a:off x="2439194"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5" name="Rectangle 28"/>
          <p:cNvSpPr>
            <a:spLocks noChangeArrowheads="1"/>
          </p:cNvSpPr>
          <p:nvPr/>
        </p:nvSpPr>
        <p:spPr bwMode="auto">
          <a:xfrm>
            <a:off x="306784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6" name="Rectangle 28"/>
          <p:cNvSpPr>
            <a:spLocks noChangeArrowheads="1"/>
          </p:cNvSpPr>
          <p:nvPr/>
        </p:nvSpPr>
        <p:spPr bwMode="auto">
          <a:xfrm>
            <a:off x="3772694"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7" name="Rectangle 28"/>
          <p:cNvSpPr>
            <a:spLocks noChangeArrowheads="1"/>
          </p:cNvSpPr>
          <p:nvPr/>
        </p:nvSpPr>
        <p:spPr bwMode="auto">
          <a:xfrm>
            <a:off x="447754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8" name="Rectangle 28"/>
          <p:cNvSpPr>
            <a:spLocks noChangeArrowheads="1"/>
          </p:cNvSpPr>
          <p:nvPr/>
        </p:nvSpPr>
        <p:spPr bwMode="auto">
          <a:xfrm>
            <a:off x="5123439"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9" name="Rectangle 28"/>
          <p:cNvSpPr>
            <a:spLocks noChangeArrowheads="1"/>
          </p:cNvSpPr>
          <p:nvPr/>
        </p:nvSpPr>
        <p:spPr bwMode="auto">
          <a:xfrm>
            <a:off x="5885439"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0" name="Rectangle 28"/>
          <p:cNvSpPr>
            <a:spLocks noChangeArrowheads="1"/>
          </p:cNvSpPr>
          <p:nvPr/>
        </p:nvSpPr>
        <p:spPr bwMode="auto">
          <a:xfrm>
            <a:off x="6571239"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1" name="Rectangle 28"/>
          <p:cNvSpPr>
            <a:spLocks noChangeArrowheads="1"/>
          </p:cNvSpPr>
          <p:nvPr/>
        </p:nvSpPr>
        <p:spPr bwMode="auto">
          <a:xfrm>
            <a:off x="7409439"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54" name="矩形 5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53"/>
                                        </p:tgtEl>
                                        <p:attrNameLst>
                                          <p:attrName>style.visibility</p:attrName>
                                        </p:attrNameLst>
                                      </p:cBhvr>
                                      <p:to>
                                        <p:strVal val="visible"/>
                                      </p:to>
                                    </p:set>
                                    <p:anim calcmode="lin" valueType="num">
                                      <p:cBhvr additive="base">
                                        <p:cTn id="15" dur="500" fill="hold"/>
                                        <p:tgtEl>
                                          <p:spTgt spid="253"/>
                                        </p:tgtEl>
                                        <p:attrNameLst>
                                          <p:attrName>ppt_x</p:attrName>
                                        </p:attrNameLst>
                                      </p:cBhvr>
                                      <p:tavLst>
                                        <p:tav tm="0">
                                          <p:val>
                                            <p:strVal val="0-#ppt_w/2"/>
                                          </p:val>
                                        </p:tav>
                                        <p:tav tm="100000">
                                          <p:val>
                                            <p:strVal val="#ppt_x"/>
                                          </p:val>
                                        </p:tav>
                                      </p:tavLst>
                                    </p:anim>
                                    <p:anim calcmode="lin" valueType="num">
                                      <p:cBhvr additive="base">
                                        <p:cTn id="16" dur="500" fill="hold"/>
                                        <p:tgtEl>
                                          <p:spTgt spid="25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41"/>
                                        </p:tgtEl>
                                        <p:attrNameLst>
                                          <p:attrName>style.visibility</p:attrName>
                                        </p:attrNameLst>
                                      </p:cBhvr>
                                      <p:to>
                                        <p:strVal val="visible"/>
                                      </p:to>
                                    </p:set>
                                    <p:anim calcmode="lin" valueType="num">
                                      <p:cBhvr additive="base">
                                        <p:cTn id="19" dur="500" fill="hold"/>
                                        <p:tgtEl>
                                          <p:spTgt spid="241"/>
                                        </p:tgtEl>
                                        <p:attrNameLst>
                                          <p:attrName>ppt_x</p:attrName>
                                        </p:attrNameLst>
                                      </p:cBhvr>
                                      <p:tavLst>
                                        <p:tav tm="0">
                                          <p:val>
                                            <p:strVal val="0-#ppt_w/2"/>
                                          </p:val>
                                        </p:tav>
                                        <p:tav tm="100000">
                                          <p:val>
                                            <p:strVal val="#ppt_x"/>
                                          </p:val>
                                        </p:tav>
                                      </p:tavLst>
                                    </p:anim>
                                    <p:anim calcmode="lin" valueType="num">
                                      <p:cBhvr additive="base">
                                        <p:cTn id="20" dur="500" fill="hold"/>
                                        <p:tgtEl>
                                          <p:spTgt spid="2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0-#ppt_w/2"/>
                                          </p:val>
                                        </p:tav>
                                        <p:tav tm="100000">
                                          <p:val>
                                            <p:strVal val="#ppt_x"/>
                                          </p:val>
                                        </p:tav>
                                      </p:tavLst>
                                    </p:anim>
                                    <p:anim calcmode="lin" valueType="num">
                                      <p:cBhvr additive="base">
                                        <p:cTn id="24" dur="500" fill="hold"/>
                                        <p:tgtEl>
                                          <p:spTgt spid="24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239"/>
                                        </p:tgtEl>
                                        <p:attrNameLst>
                                          <p:attrName>style.visibility</p:attrName>
                                        </p:attrNameLst>
                                      </p:cBhvr>
                                      <p:to>
                                        <p:strVal val="visible"/>
                                      </p:to>
                                    </p:set>
                                    <p:anim calcmode="lin" valueType="num">
                                      <p:cBhvr additive="base">
                                        <p:cTn id="27" dur="500" fill="hold"/>
                                        <p:tgtEl>
                                          <p:spTgt spid="239"/>
                                        </p:tgtEl>
                                        <p:attrNameLst>
                                          <p:attrName>ppt_x</p:attrName>
                                        </p:attrNameLst>
                                      </p:cBhvr>
                                      <p:tavLst>
                                        <p:tav tm="0">
                                          <p:val>
                                            <p:strVal val="0-#ppt_w/2"/>
                                          </p:val>
                                        </p:tav>
                                        <p:tav tm="100000">
                                          <p:val>
                                            <p:strVal val="#ppt_x"/>
                                          </p:val>
                                        </p:tav>
                                      </p:tavLst>
                                    </p:anim>
                                    <p:anim calcmode="lin" valueType="num">
                                      <p:cBhvr additive="base">
                                        <p:cTn id="28" dur="500" fill="hold"/>
                                        <p:tgtEl>
                                          <p:spTgt spid="23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238"/>
                                        </p:tgtEl>
                                        <p:attrNameLst>
                                          <p:attrName>style.visibility</p:attrName>
                                        </p:attrNameLst>
                                      </p:cBhvr>
                                      <p:to>
                                        <p:strVal val="visible"/>
                                      </p:to>
                                    </p:set>
                                    <p:anim calcmode="lin" valueType="num">
                                      <p:cBhvr additive="base">
                                        <p:cTn id="31" dur="500" fill="hold"/>
                                        <p:tgtEl>
                                          <p:spTgt spid="238"/>
                                        </p:tgtEl>
                                        <p:attrNameLst>
                                          <p:attrName>ppt_x</p:attrName>
                                        </p:attrNameLst>
                                      </p:cBhvr>
                                      <p:tavLst>
                                        <p:tav tm="0">
                                          <p:val>
                                            <p:strVal val="0-#ppt_w/2"/>
                                          </p:val>
                                        </p:tav>
                                        <p:tav tm="100000">
                                          <p:val>
                                            <p:strVal val="#ppt_x"/>
                                          </p:val>
                                        </p:tav>
                                      </p:tavLst>
                                    </p:anim>
                                    <p:anim calcmode="lin" valueType="num">
                                      <p:cBhvr additive="base">
                                        <p:cTn id="32" dur="500" fill="hold"/>
                                        <p:tgtEl>
                                          <p:spTgt spid="2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500" fill="hold"/>
                                        <p:tgtEl>
                                          <p:spTgt spid="237"/>
                                        </p:tgtEl>
                                        <p:attrNameLst>
                                          <p:attrName>ppt_x</p:attrName>
                                        </p:attrNameLst>
                                      </p:cBhvr>
                                      <p:tavLst>
                                        <p:tav tm="0">
                                          <p:val>
                                            <p:strVal val="0-#ppt_w/2"/>
                                          </p:val>
                                        </p:tav>
                                        <p:tav tm="100000">
                                          <p:val>
                                            <p:strVal val="#ppt_x"/>
                                          </p:val>
                                        </p:tav>
                                      </p:tavLst>
                                    </p:anim>
                                    <p:anim calcmode="lin" valueType="num">
                                      <p:cBhvr additive="base">
                                        <p:cTn id="36" dur="500" fill="hold"/>
                                        <p:tgtEl>
                                          <p:spTgt spid="23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900"/>
                                  </p:stCondLst>
                                  <p:childTnLst>
                                    <p:set>
                                      <p:cBhvr>
                                        <p:cTn id="38" dur="1" fill="hold">
                                          <p:stCondLst>
                                            <p:cond delay="0"/>
                                          </p:stCondLst>
                                        </p:cTn>
                                        <p:tgtEl>
                                          <p:spTgt spid="236"/>
                                        </p:tgtEl>
                                        <p:attrNameLst>
                                          <p:attrName>style.visibility</p:attrName>
                                        </p:attrNameLst>
                                      </p:cBhvr>
                                      <p:to>
                                        <p:strVal val="visible"/>
                                      </p:to>
                                    </p:set>
                                    <p:anim calcmode="lin" valueType="num">
                                      <p:cBhvr additive="base">
                                        <p:cTn id="39" dur="500" fill="hold"/>
                                        <p:tgtEl>
                                          <p:spTgt spid="236"/>
                                        </p:tgtEl>
                                        <p:attrNameLst>
                                          <p:attrName>ppt_x</p:attrName>
                                        </p:attrNameLst>
                                      </p:cBhvr>
                                      <p:tavLst>
                                        <p:tav tm="0">
                                          <p:val>
                                            <p:strVal val="0-#ppt_w/2"/>
                                          </p:val>
                                        </p:tav>
                                        <p:tav tm="100000">
                                          <p:val>
                                            <p:strVal val="#ppt_x"/>
                                          </p:val>
                                        </p:tav>
                                      </p:tavLst>
                                    </p:anim>
                                    <p:anim calcmode="lin" valueType="num">
                                      <p:cBhvr additive="base">
                                        <p:cTn id="40" dur="500" fill="hold"/>
                                        <p:tgtEl>
                                          <p:spTgt spid="2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100"/>
                                  </p:stCondLst>
                                  <p:childTnLst>
                                    <p:set>
                                      <p:cBhvr>
                                        <p:cTn id="42" dur="1" fill="hold">
                                          <p:stCondLst>
                                            <p:cond delay="0"/>
                                          </p:stCondLst>
                                        </p:cTn>
                                        <p:tgtEl>
                                          <p:spTgt spid="235"/>
                                        </p:tgtEl>
                                        <p:attrNameLst>
                                          <p:attrName>style.visibility</p:attrName>
                                        </p:attrNameLst>
                                      </p:cBhvr>
                                      <p:to>
                                        <p:strVal val="visible"/>
                                      </p:to>
                                    </p:set>
                                    <p:anim calcmode="lin" valueType="num">
                                      <p:cBhvr additive="base">
                                        <p:cTn id="43" dur="500" fill="hold"/>
                                        <p:tgtEl>
                                          <p:spTgt spid="235"/>
                                        </p:tgtEl>
                                        <p:attrNameLst>
                                          <p:attrName>ppt_x</p:attrName>
                                        </p:attrNameLst>
                                      </p:cBhvr>
                                      <p:tavLst>
                                        <p:tav tm="0">
                                          <p:val>
                                            <p:strVal val="0-#ppt_w/2"/>
                                          </p:val>
                                        </p:tav>
                                        <p:tav tm="100000">
                                          <p:val>
                                            <p:strVal val="#ppt_x"/>
                                          </p:val>
                                        </p:tav>
                                      </p:tavLst>
                                    </p:anim>
                                    <p:anim calcmode="lin" valueType="num">
                                      <p:cBhvr additive="base">
                                        <p:cTn id="44" dur="500" fill="hold"/>
                                        <p:tgtEl>
                                          <p:spTgt spid="23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200"/>
                                  </p:stCondLst>
                                  <p:childTnLst>
                                    <p:set>
                                      <p:cBhvr>
                                        <p:cTn id="46" dur="1" fill="hold">
                                          <p:stCondLst>
                                            <p:cond delay="0"/>
                                          </p:stCondLst>
                                        </p:cTn>
                                        <p:tgtEl>
                                          <p:spTgt spid="234"/>
                                        </p:tgtEl>
                                        <p:attrNameLst>
                                          <p:attrName>style.visibility</p:attrName>
                                        </p:attrNameLst>
                                      </p:cBhvr>
                                      <p:to>
                                        <p:strVal val="visible"/>
                                      </p:to>
                                    </p:set>
                                    <p:anim calcmode="lin" valueType="num">
                                      <p:cBhvr additive="base">
                                        <p:cTn id="47" dur="500" fill="hold"/>
                                        <p:tgtEl>
                                          <p:spTgt spid="234"/>
                                        </p:tgtEl>
                                        <p:attrNameLst>
                                          <p:attrName>ppt_x</p:attrName>
                                        </p:attrNameLst>
                                      </p:cBhvr>
                                      <p:tavLst>
                                        <p:tav tm="0">
                                          <p:val>
                                            <p:strVal val="0-#ppt_w/2"/>
                                          </p:val>
                                        </p:tav>
                                        <p:tav tm="100000">
                                          <p:val>
                                            <p:strVal val="#ppt_x"/>
                                          </p:val>
                                        </p:tav>
                                      </p:tavLst>
                                    </p:anim>
                                    <p:anim calcmode="lin" valueType="num">
                                      <p:cBhvr additive="base">
                                        <p:cTn id="48" dur="500" fill="hold"/>
                                        <p:tgtEl>
                                          <p:spTgt spid="23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400"/>
                                  </p:stCondLst>
                                  <p:childTnLst>
                                    <p:set>
                                      <p:cBhvr>
                                        <p:cTn id="50" dur="1" fill="hold">
                                          <p:stCondLst>
                                            <p:cond delay="0"/>
                                          </p:stCondLst>
                                        </p:cTn>
                                        <p:tgtEl>
                                          <p:spTgt spid="233"/>
                                        </p:tgtEl>
                                        <p:attrNameLst>
                                          <p:attrName>style.visibility</p:attrName>
                                        </p:attrNameLst>
                                      </p:cBhvr>
                                      <p:to>
                                        <p:strVal val="visible"/>
                                      </p:to>
                                    </p:set>
                                    <p:anim calcmode="lin" valueType="num">
                                      <p:cBhvr additive="base">
                                        <p:cTn id="51" dur="500" fill="hold"/>
                                        <p:tgtEl>
                                          <p:spTgt spid="233"/>
                                        </p:tgtEl>
                                        <p:attrNameLst>
                                          <p:attrName>ppt_x</p:attrName>
                                        </p:attrNameLst>
                                      </p:cBhvr>
                                      <p:tavLst>
                                        <p:tav tm="0">
                                          <p:val>
                                            <p:strVal val="0-#ppt_w/2"/>
                                          </p:val>
                                        </p:tav>
                                        <p:tav tm="100000">
                                          <p:val>
                                            <p:strVal val="#ppt_x"/>
                                          </p:val>
                                        </p:tav>
                                      </p:tavLst>
                                    </p:anim>
                                    <p:anim calcmode="lin" valueType="num">
                                      <p:cBhvr additive="base">
                                        <p:cTn id="52" dur="500" fill="hold"/>
                                        <p:tgtEl>
                                          <p:spTgt spid="23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1600"/>
                                  </p:stCondLst>
                                  <p:childTnLst>
                                    <p:set>
                                      <p:cBhvr>
                                        <p:cTn id="54" dur="1" fill="hold">
                                          <p:stCondLst>
                                            <p:cond delay="0"/>
                                          </p:stCondLst>
                                        </p:cTn>
                                        <p:tgtEl>
                                          <p:spTgt spid="232"/>
                                        </p:tgtEl>
                                        <p:attrNameLst>
                                          <p:attrName>style.visibility</p:attrName>
                                        </p:attrNameLst>
                                      </p:cBhvr>
                                      <p:to>
                                        <p:strVal val="visible"/>
                                      </p:to>
                                    </p:set>
                                    <p:anim calcmode="lin" valueType="num">
                                      <p:cBhvr additive="base">
                                        <p:cTn id="55" dur="500" fill="hold"/>
                                        <p:tgtEl>
                                          <p:spTgt spid="232"/>
                                        </p:tgtEl>
                                        <p:attrNameLst>
                                          <p:attrName>ppt_x</p:attrName>
                                        </p:attrNameLst>
                                      </p:cBhvr>
                                      <p:tavLst>
                                        <p:tav tm="0">
                                          <p:val>
                                            <p:strVal val="0-#ppt_w/2"/>
                                          </p:val>
                                        </p:tav>
                                        <p:tav tm="100000">
                                          <p:val>
                                            <p:strVal val="#ppt_x"/>
                                          </p:val>
                                        </p:tav>
                                      </p:tavLst>
                                    </p:anim>
                                    <p:anim calcmode="lin" valueType="num">
                                      <p:cBhvr additive="base">
                                        <p:cTn id="56" dur="500" fill="hold"/>
                                        <p:tgtEl>
                                          <p:spTgt spid="232"/>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47" presetClass="entr" presetSubtype="0" fill="hold" grpId="0" nodeType="afterEffect">
                                  <p:stCondLst>
                                    <p:cond delay="0"/>
                                  </p:stCondLst>
                                  <p:childTnLst>
                                    <p:set>
                                      <p:cBhvr>
                                        <p:cTn id="59" dur="1" fill="hold">
                                          <p:stCondLst>
                                            <p:cond delay="0"/>
                                          </p:stCondLst>
                                        </p:cTn>
                                        <p:tgtEl>
                                          <p:spTgt spid="242"/>
                                        </p:tgtEl>
                                        <p:attrNameLst>
                                          <p:attrName>style.visibility</p:attrName>
                                        </p:attrNameLst>
                                      </p:cBhvr>
                                      <p:to>
                                        <p:strVal val="visible"/>
                                      </p:to>
                                    </p:set>
                                    <p:animEffect transition="in" filter="fade">
                                      <p:cBhvr>
                                        <p:cTn id="60" dur="1000"/>
                                        <p:tgtEl>
                                          <p:spTgt spid="242"/>
                                        </p:tgtEl>
                                      </p:cBhvr>
                                    </p:animEffect>
                                    <p:anim calcmode="lin" valueType="num">
                                      <p:cBhvr>
                                        <p:cTn id="61" dur="1000" fill="hold"/>
                                        <p:tgtEl>
                                          <p:spTgt spid="242"/>
                                        </p:tgtEl>
                                        <p:attrNameLst>
                                          <p:attrName>ppt_x</p:attrName>
                                        </p:attrNameLst>
                                      </p:cBhvr>
                                      <p:tavLst>
                                        <p:tav tm="0">
                                          <p:val>
                                            <p:strVal val="#ppt_x"/>
                                          </p:val>
                                        </p:tav>
                                        <p:tav tm="100000">
                                          <p:val>
                                            <p:strVal val="#ppt_x"/>
                                          </p:val>
                                        </p:tav>
                                      </p:tavLst>
                                    </p:anim>
                                    <p:anim calcmode="lin" valueType="num">
                                      <p:cBhvr>
                                        <p:cTn id="62" dur="1000" fill="hold"/>
                                        <p:tgtEl>
                                          <p:spTgt spid="24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43"/>
                                        </p:tgtEl>
                                        <p:attrNameLst>
                                          <p:attrName>style.visibility</p:attrName>
                                        </p:attrNameLst>
                                      </p:cBhvr>
                                      <p:to>
                                        <p:strVal val="visible"/>
                                      </p:to>
                                    </p:set>
                                    <p:animEffect transition="in" filter="fade">
                                      <p:cBhvr>
                                        <p:cTn id="65" dur="1000"/>
                                        <p:tgtEl>
                                          <p:spTgt spid="243"/>
                                        </p:tgtEl>
                                      </p:cBhvr>
                                    </p:animEffect>
                                    <p:anim calcmode="lin" valueType="num">
                                      <p:cBhvr>
                                        <p:cTn id="66" dur="1000" fill="hold"/>
                                        <p:tgtEl>
                                          <p:spTgt spid="243"/>
                                        </p:tgtEl>
                                        <p:attrNameLst>
                                          <p:attrName>ppt_x</p:attrName>
                                        </p:attrNameLst>
                                      </p:cBhvr>
                                      <p:tavLst>
                                        <p:tav tm="0">
                                          <p:val>
                                            <p:strVal val="#ppt_x"/>
                                          </p:val>
                                        </p:tav>
                                        <p:tav tm="100000">
                                          <p:val>
                                            <p:strVal val="#ppt_x"/>
                                          </p:val>
                                        </p:tav>
                                      </p:tavLst>
                                    </p:anim>
                                    <p:anim calcmode="lin" valueType="num">
                                      <p:cBhvr>
                                        <p:cTn id="67" dur="1000" fill="hold"/>
                                        <p:tgtEl>
                                          <p:spTgt spid="24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44"/>
                                        </p:tgtEl>
                                        <p:attrNameLst>
                                          <p:attrName>style.visibility</p:attrName>
                                        </p:attrNameLst>
                                      </p:cBhvr>
                                      <p:to>
                                        <p:strVal val="visible"/>
                                      </p:to>
                                    </p:set>
                                    <p:animEffect transition="in" filter="fade">
                                      <p:cBhvr>
                                        <p:cTn id="70" dur="1000"/>
                                        <p:tgtEl>
                                          <p:spTgt spid="244"/>
                                        </p:tgtEl>
                                      </p:cBhvr>
                                    </p:animEffect>
                                    <p:anim calcmode="lin" valueType="num">
                                      <p:cBhvr>
                                        <p:cTn id="71" dur="1000" fill="hold"/>
                                        <p:tgtEl>
                                          <p:spTgt spid="244"/>
                                        </p:tgtEl>
                                        <p:attrNameLst>
                                          <p:attrName>ppt_x</p:attrName>
                                        </p:attrNameLst>
                                      </p:cBhvr>
                                      <p:tavLst>
                                        <p:tav tm="0">
                                          <p:val>
                                            <p:strVal val="#ppt_x"/>
                                          </p:val>
                                        </p:tav>
                                        <p:tav tm="100000">
                                          <p:val>
                                            <p:strVal val="#ppt_x"/>
                                          </p:val>
                                        </p:tav>
                                      </p:tavLst>
                                    </p:anim>
                                    <p:anim calcmode="lin" valueType="num">
                                      <p:cBhvr>
                                        <p:cTn id="72" dur="1000" fill="hold"/>
                                        <p:tgtEl>
                                          <p:spTgt spid="24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5"/>
                                        </p:tgtEl>
                                        <p:attrNameLst>
                                          <p:attrName>style.visibility</p:attrName>
                                        </p:attrNameLst>
                                      </p:cBhvr>
                                      <p:to>
                                        <p:strVal val="visible"/>
                                      </p:to>
                                    </p:set>
                                    <p:animEffect transition="in" filter="fade">
                                      <p:cBhvr>
                                        <p:cTn id="75" dur="1000"/>
                                        <p:tgtEl>
                                          <p:spTgt spid="245"/>
                                        </p:tgtEl>
                                      </p:cBhvr>
                                    </p:animEffect>
                                    <p:anim calcmode="lin" valueType="num">
                                      <p:cBhvr>
                                        <p:cTn id="76" dur="1000" fill="hold"/>
                                        <p:tgtEl>
                                          <p:spTgt spid="245"/>
                                        </p:tgtEl>
                                        <p:attrNameLst>
                                          <p:attrName>ppt_x</p:attrName>
                                        </p:attrNameLst>
                                      </p:cBhvr>
                                      <p:tavLst>
                                        <p:tav tm="0">
                                          <p:val>
                                            <p:strVal val="#ppt_x"/>
                                          </p:val>
                                        </p:tav>
                                        <p:tav tm="100000">
                                          <p:val>
                                            <p:strVal val="#ppt_x"/>
                                          </p:val>
                                        </p:tav>
                                      </p:tavLst>
                                    </p:anim>
                                    <p:anim calcmode="lin" valueType="num">
                                      <p:cBhvr>
                                        <p:cTn id="77" dur="1000" fill="hold"/>
                                        <p:tgtEl>
                                          <p:spTgt spid="24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6"/>
                                        </p:tgtEl>
                                        <p:attrNameLst>
                                          <p:attrName>style.visibility</p:attrName>
                                        </p:attrNameLst>
                                      </p:cBhvr>
                                      <p:to>
                                        <p:strVal val="visible"/>
                                      </p:to>
                                    </p:set>
                                    <p:animEffect transition="in" filter="fade">
                                      <p:cBhvr>
                                        <p:cTn id="80" dur="1000"/>
                                        <p:tgtEl>
                                          <p:spTgt spid="246"/>
                                        </p:tgtEl>
                                      </p:cBhvr>
                                    </p:animEffect>
                                    <p:anim calcmode="lin" valueType="num">
                                      <p:cBhvr>
                                        <p:cTn id="81" dur="1000" fill="hold"/>
                                        <p:tgtEl>
                                          <p:spTgt spid="246"/>
                                        </p:tgtEl>
                                        <p:attrNameLst>
                                          <p:attrName>ppt_x</p:attrName>
                                        </p:attrNameLst>
                                      </p:cBhvr>
                                      <p:tavLst>
                                        <p:tav tm="0">
                                          <p:val>
                                            <p:strVal val="#ppt_x"/>
                                          </p:val>
                                        </p:tav>
                                        <p:tav tm="100000">
                                          <p:val>
                                            <p:strVal val="#ppt_x"/>
                                          </p:val>
                                        </p:tav>
                                      </p:tavLst>
                                    </p:anim>
                                    <p:anim calcmode="lin" valueType="num">
                                      <p:cBhvr>
                                        <p:cTn id="82" dur="1000" fill="hold"/>
                                        <p:tgtEl>
                                          <p:spTgt spid="24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7"/>
                                        </p:tgtEl>
                                        <p:attrNameLst>
                                          <p:attrName>style.visibility</p:attrName>
                                        </p:attrNameLst>
                                      </p:cBhvr>
                                      <p:to>
                                        <p:strVal val="visible"/>
                                      </p:to>
                                    </p:set>
                                    <p:animEffect transition="in" filter="fade">
                                      <p:cBhvr>
                                        <p:cTn id="85" dur="1000"/>
                                        <p:tgtEl>
                                          <p:spTgt spid="247"/>
                                        </p:tgtEl>
                                      </p:cBhvr>
                                    </p:animEffect>
                                    <p:anim calcmode="lin" valueType="num">
                                      <p:cBhvr>
                                        <p:cTn id="86" dur="1000" fill="hold"/>
                                        <p:tgtEl>
                                          <p:spTgt spid="247"/>
                                        </p:tgtEl>
                                        <p:attrNameLst>
                                          <p:attrName>ppt_x</p:attrName>
                                        </p:attrNameLst>
                                      </p:cBhvr>
                                      <p:tavLst>
                                        <p:tav tm="0">
                                          <p:val>
                                            <p:strVal val="#ppt_x"/>
                                          </p:val>
                                        </p:tav>
                                        <p:tav tm="100000">
                                          <p:val>
                                            <p:strVal val="#ppt_x"/>
                                          </p:val>
                                        </p:tav>
                                      </p:tavLst>
                                    </p:anim>
                                    <p:anim calcmode="lin" valueType="num">
                                      <p:cBhvr>
                                        <p:cTn id="87" dur="1000" fill="hold"/>
                                        <p:tgtEl>
                                          <p:spTgt spid="247"/>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8"/>
                                        </p:tgtEl>
                                        <p:attrNameLst>
                                          <p:attrName>style.visibility</p:attrName>
                                        </p:attrNameLst>
                                      </p:cBhvr>
                                      <p:to>
                                        <p:strVal val="visible"/>
                                      </p:to>
                                    </p:set>
                                    <p:animEffect transition="in" filter="fade">
                                      <p:cBhvr>
                                        <p:cTn id="90" dur="1000"/>
                                        <p:tgtEl>
                                          <p:spTgt spid="248"/>
                                        </p:tgtEl>
                                      </p:cBhvr>
                                    </p:animEffect>
                                    <p:anim calcmode="lin" valueType="num">
                                      <p:cBhvr>
                                        <p:cTn id="91" dur="1000" fill="hold"/>
                                        <p:tgtEl>
                                          <p:spTgt spid="248"/>
                                        </p:tgtEl>
                                        <p:attrNameLst>
                                          <p:attrName>ppt_x</p:attrName>
                                        </p:attrNameLst>
                                      </p:cBhvr>
                                      <p:tavLst>
                                        <p:tav tm="0">
                                          <p:val>
                                            <p:strVal val="#ppt_x"/>
                                          </p:val>
                                        </p:tav>
                                        <p:tav tm="100000">
                                          <p:val>
                                            <p:strVal val="#ppt_x"/>
                                          </p:val>
                                        </p:tav>
                                      </p:tavLst>
                                    </p:anim>
                                    <p:anim calcmode="lin" valueType="num">
                                      <p:cBhvr>
                                        <p:cTn id="92" dur="1000" fill="hold"/>
                                        <p:tgtEl>
                                          <p:spTgt spid="24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9"/>
                                        </p:tgtEl>
                                        <p:attrNameLst>
                                          <p:attrName>style.visibility</p:attrName>
                                        </p:attrNameLst>
                                      </p:cBhvr>
                                      <p:to>
                                        <p:strVal val="visible"/>
                                      </p:to>
                                    </p:set>
                                    <p:animEffect transition="in" filter="fade">
                                      <p:cBhvr>
                                        <p:cTn id="95" dur="1000"/>
                                        <p:tgtEl>
                                          <p:spTgt spid="249"/>
                                        </p:tgtEl>
                                      </p:cBhvr>
                                    </p:animEffect>
                                    <p:anim calcmode="lin" valueType="num">
                                      <p:cBhvr>
                                        <p:cTn id="96" dur="1000" fill="hold"/>
                                        <p:tgtEl>
                                          <p:spTgt spid="249"/>
                                        </p:tgtEl>
                                        <p:attrNameLst>
                                          <p:attrName>ppt_x</p:attrName>
                                        </p:attrNameLst>
                                      </p:cBhvr>
                                      <p:tavLst>
                                        <p:tav tm="0">
                                          <p:val>
                                            <p:strVal val="#ppt_x"/>
                                          </p:val>
                                        </p:tav>
                                        <p:tav tm="100000">
                                          <p:val>
                                            <p:strVal val="#ppt_x"/>
                                          </p:val>
                                        </p:tav>
                                      </p:tavLst>
                                    </p:anim>
                                    <p:anim calcmode="lin" valueType="num">
                                      <p:cBhvr>
                                        <p:cTn id="97" dur="1000" fill="hold"/>
                                        <p:tgtEl>
                                          <p:spTgt spid="249"/>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50"/>
                                        </p:tgtEl>
                                        <p:attrNameLst>
                                          <p:attrName>style.visibility</p:attrName>
                                        </p:attrNameLst>
                                      </p:cBhvr>
                                      <p:to>
                                        <p:strVal val="visible"/>
                                      </p:to>
                                    </p:set>
                                    <p:animEffect transition="in" filter="fade">
                                      <p:cBhvr>
                                        <p:cTn id="100" dur="1000"/>
                                        <p:tgtEl>
                                          <p:spTgt spid="250"/>
                                        </p:tgtEl>
                                      </p:cBhvr>
                                    </p:animEffect>
                                    <p:anim calcmode="lin" valueType="num">
                                      <p:cBhvr>
                                        <p:cTn id="101" dur="1000" fill="hold"/>
                                        <p:tgtEl>
                                          <p:spTgt spid="250"/>
                                        </p:tgtEl>
                                        <p:attrNameLst>
                                          <p:attrName>ppt_x</p:attrName>
                                        </p:attrNameLst>
                                      </p:cBhvr>
                                      <p:tavLst>
                                        <p:tav tm="0">
                                          <p:val>
                                            <p:strVal val="#ppt_x"/>
                                          </p:val>
                                        </p:tav>
                                        <p:tav tm="100000">
                                          <p:val>
                                            <p:strVal val="#ppt_x"/>
                                          </p:val>
                                        </p:tav>
                                      </p:tavLst>
                                    </p:anim>
                                    <p:anim calcmode="lin" valueType="num">
                                      <p:cBhvr>
                                        <p:cTn id="102" dur="1000" fill="hold"/>
                                        <p:tgtEl>
                                          <p:spTgt spid="250"/>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51"/>
                                        </p:tgtEl>
                                        <p:attrNameLst>
                                          <p:attrName>style.visibility</p:attrName>
                                        </p:attrNameLst>
                                      </p:cBhvr>
                                      <p:to>
                                        <p:strVal val="visible"/>
                                      </p:to>
                                    </p:set>
                                    <p:animEffect transition="in" filter="fade">
                                      <p:cBhvr>
                                        <p:cTn id="105" dur="1000"/>
                                        <p:tgtEl>
                                          <p:spTgt spid="251"/>
                                        </p:tgtEl>
                                      </p:cBhvr>
                                    </p:animEffect>
                                    <p:anim calcmode="lin" valueType="num">
                                      <p:cBhvr>
                                        <p:cTn id="106" dur="1000" fill="hold"/>
                                        <p:tgtEl>
                                          <p:spTgt spid="251"/>
                                        </p:tgtEl>
                                        <p:attrNameLst>
                                          <p:attrName>ppt_x</p:attrName>
                                        </p:attrNameLst>
                                      </p:cBhvr>
                                      <p:tavLst>
                                        <p:tav tm="0">
                                          <p:val>
                                            <p:strVal val="#ppt_x"/>
                                          </p:val>
                                        </p:tav>
                                        <p:tav tm="100000">
                                          <p:val>
                                            <p:strVal val="#ppt_x"/>
                                          </p:val>
                                        </p:tav>
                                      </p:tavLst>
                                    </p:anim>
                                    <p:anim calcmode="lin" valueType="num">
                                      <p:cBhvr>
                                        <p:cTn id="107" dur="1000" fill="hold"/>
                                        <p:tgtEl>
                                          <p:spTgt spid="251"/>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4"/>
                                        </p:tgtEl>
                                        <p:attrNameLst>
                                          <p:attrName>style.visibility</p:attrName>
                                        </p:attrNameLst>
                                      </p:cBhvr>
                                      <p:to>
                                        <p:strVal val="visible"/>
                                      </p:to>
                                    </p:set>
                                    <p:animEffect transition="in" filter="fade">
                                      <p:cBhvr>
                                        <p:cTn id="110" dur="1000"/>
                                        <p:tgtEl>
                                          <p:spTgt spid="254"/>
                                        </p:tgtEl>
                                      </p:cBhvr>
                                    </p:animEffect>
                                    <p:anim calcmode="lin" valueType="num">
                                      <p:cBhvr>
                                        <p:cTn id="111" dur="1000" fill="hold"/>
                                        <p:tgtEl>
                                          <p:spTgt spid="254"/>
                                        </p:tgtEl>
                                        <p:attrNameLst>
                                          <p:attrName>ppt_x</p:attrName>
                                        </p:attrNameLst>
                                      </p:cBhvr>
                                      <p:tavLst>
                                        <p:tav tm="0">
                                          <p:val>
                                            <p:strVal val="#ppt_x"/>
                                          </p:val>
                                        </p:tav>
                                        <p:tav tm="100000">
                                          <p:val>
                                            <p:strVal val="#ppt_x"/>
                                          </p:val>
                                        </p:tav>
                                      </p:tavLst>
                                    </p:anim>
                                    <p:anim calcmode="lin" valueType="num">
                                      <p:cBhvr>
                                        <p:cTn id="112" dur="1000" fill="hold"/>
                                        <p:tgtEl>
                                          <p:spTgt spid="254"/>
                                        </p:tgtEl>
                                        <p:attrNameLst>
                                          <p:attrName>ppt_y</p:attrName>
                                        </p:attrNameLst>
                                      </p:cBhvr>
                                      <p:tavLst>
                                        <p:tav tm="0">
                                          <p:val>
                                            <p:strVal val="#ppt_y-.1"/>
                                          </p:val>
                                        </p:tav>
                                        <p:tav tm="100000">
                                          <p:val>
                                            <p:strVal val="#ppt_y"/>
                                          </p:val>
                                        </p:tav>
                                      </p:tavLst>
                                    </p:anim>
                                  </p:childTnLst>
                                </p:cTn>
                              </p:par>
                            </p:childTnLst>
                          </p:cTn>
                        </p:par>
                        <p:par>
                          <p:cTn id="113" fill="hold">
                            <p:stCondLst>
                              <p:cond delay="4100"/>
                            </p:stCondLst>
                            <p:childTnLst>
                              <p:par>
                                <p:cTn id="114" presetID="22" presetClass="entr" presetSubtype="1" fill="hold" nodeType="afterEffect">
                                  <p:stCondLst>
                                    <p:cond delay="0"/>
                                  </p:stCondLst>
                                  <p:childTnLst>
                                    <p:set>
                                      <p:cBhvr>
                                        <p:cTn id="115" dur="1" fill="hold">
                                          <p:stCondLst>
                                            <p:cond delay="0"/>
                                          </p:stCondLst>
                                        </p:cTn>
                                        <p:tgtEl>
                                          <p:spTgt spid="280"/>
                                        </p:tgtEl>
                                        <p:attrNameLst>
                                          <p:attrName>style.visibility</p:attrName>
                                        </p:attrNameLst>
                                      </p:cBhvr>
                                      <p:to>
                                        <p:strVal val="visible"/>
                                      </p:to>
                                    </p:set>
                                    <p:animEffect transition="in" filter="wipe(up)">
                                      <p:cBhvr>
                                        <p:cTn id="116" dur="500"/>
                                        <p:tgtEl>
                                          <p:spTgt spid="280"/>
                                        </p:tgtEl>
                                      </p:cBhvr>
                                    </p:animEffect>
                                  </p:childTnLst>
                                </p:cTn>
                              </p:par>
                              <p:par>
                                <p:cTn id="117" presetID="22" presetClass="entr" presetSubtype="4" fill="hold" nodeType="withEffect">
                                  <p:stCondLst>
                                    <p:cond delay="0"/>
                                  </p:stCondLst>
                                  <p:childTnLst>
                                    <p:set>
                                      <p:cBhvr>
                                        <p:cTn id="118" dur="1" fill="hold">
                                          <p:stCondLst>
                                            <p:cond delay="0"/>
                                          </p:stCondLst>
                                        </p:cTn>
                                        <p:tgtEl>
                                          <p:spTgt spid="281"/>
                                        </p:tgtEl>
                                        <p:attrNameLst>
                                          <p:attrName>style.visibility</p:attrName>
                                        </p:attrNameLst>
                                      </p:cBhvr>
                                      <p:to>
                                        <p:strVal val="visible"/>
                                      </p:to>
                                    </p:set>
                                    <p:animEffect transition="in" filter="wipe(down)">
                                      <p:cBhvr>
                                        <p:cTn id="119" dur="500"/>
                                        <p:tgtEl>
                                          <p:spTgt spid="281"/>
                                        </p:tgtEl>
                                      </p:cBhvr>
                                    </p:animEffect>
                                  </p:childTnLst>
                                </p:cTn>
                              </p:par>
                              <p:par>
                                <p:cTn id="120" presetID="22" presetClass="entr" presetSubtype="1" fill="hold" nodeType="withEffect">
                                  <p:stCondLst>
                                    <p:cond delay="0"/>
                                  </p:stCondLst>
                                  <p:childTnLst>
                                    <p:set>
                                      <p:cBhvr>
                                        <p:cTn id="121" dur="1" fill="hold">
                                          <p:stCondLst>
                                            <p:cond delay="0"/>
                                          </p:stCondLst>
                                        </p:cTn>
                                        <p:tgtEl>
                                          <p:spTgt spid="282"/>
                                        </p:tgtEl>
                                        <p:attrNameLst>
                                          <p:attrName>style.visibility</p:attrName>
                                        </p:attrNameLst>
                                      </p:cBhvr>
                                      <p:to>
                                        <p:strVal val="visible"/>
                                      </p:to>
                                    </p:set>
                                    <p:animEffect transition="in" filter="wipe(up)">
                                      <p:cBhvr>
                                        <p:cTn id="122" dur="500"/>
                                        <p:tgtEl>
                                          <p:spTgt spid="282"/>
                                        </p:tgtEl>
                                      </p:cBhvr>
                                    </p:animEffect>
                                  </p:childTnLst>
                                </p:cTn>
                              </p:par>
                              <p:par>
                                <p:cTn id="123" presetID="22" presetClass="entr" presetSubtype="4" fill="hold" nodeType="withEffect">
                                  <p:stCondLst>
                                    <p:cond delay="0"/>
                                  </p:stCondLst>
                                  <p:childTnLst>
                                    <p:set>
                                      <p:cBhvr>
                                        <p:cTn id="124" dur="1" fill="hold">
                                          <p:stCondLst>
                                            <p:cond delay="0"/>
                                          </p:stCondLst>
                                        </p:cTn>
                                        <p:tgtEl>
                                          <p:spTgt spid="283"/>
                                        </p:tgtEl>
                                        <p:attrNameLst>
                                          <p:attrName>style.visibility</p:attrName>
                                        </p:attrNameLst>
                                      </p:cBhvr>
                                      <p:to>
                                        <p:strVal val="visible"/>
                                      </p:to>
                                    </p:set>
                                    <p:animEffect transition="in" filter="wipe(down)">
                                      <p:cBhvr>
                                        <p:cTn id="125" dur="500"/>
                                        <p:tgtEl>
                                          <p:spTgt spid="283"/>
                                        </p:tgtEl>
                                      </p:cBhvr>
                                    </p:animEffect>
                                  </p:childTnLst>
                                </p:cTn>
                              </p:par>
                              <p:par>
                                <p:cTn id="126" presetID="22" presetClass="entr" presetSubtype="1" fill="hold" nodeType="withEffect">
                                  <p:stCondLst>
                                    <p:cond delay="0"/>
                                  </p:stCondLst>
                                  <p:childTnLst>
                                    <p:set>
                                      <p:cBhvr>
                                        <p:cTn id="127" dur="1" fill="hold">
                                          <p:stCondLst>
                                            <p:cond delay="0"/>
                                          </p:stCondLst>
                                        </p:cTn>
                                        <p:tgtEl>
                                          <p:spTgt spid="284"/>
                                        </p:tgtEl>
                                        <p:attrNameLst>
                                          <p:attrName>style.visibility</p:attrName>
                                        </p:attrNameLst>
                                      </p:cBhvr>
                                      <p:to>
                                        <p:strVal val="visible"/>
                                      </p:to>
                                    </p:set>
                                    <p:animEffect transition="in" filter="wipe(up)">
                                      <p:cBhvr>
                                        <p:cTn id="128" dur="500"/>
                                        <p:tgtEl>
                                          <p:spTgt spid="284"/>
                                        </p:tgtEl>
                                      </p:cBhvr>
                                    </p:animEffect>
                                  </p:childTnLst>
                                </p:cTn>
                              </p:par>
                              <p:par>
                                <p:cTn id="129" presetID="22" presetClass="entr" presetSubtype="4" fill="hold" nodeType="withEffect">
                                  <p:stCondLst>
                                    <p:cond delay="0"/>
                                  </p:stCondLst>
                                  <p:childTnLst>
                                    <p:set>
                                      <p:cBhvr>
                                        <p:cTn id="130" dur="1" fill="hold">
                                          <p:stCondLst>
                                            <p:cond delay="0"/>
                                          </p:stCondLst>
                                        </p:cTn>
                                        <p:tgtEl>
                                          <p:spTgt spid="285"/>
                                        </p:tgtEl>
                                        <p:attrNameLst>
                                          <p:attrName>style.visibility</p:attrName>
                                        </p:attrNameLst>
                                      </p:cBhvr>
                                      <p:to>
                                        <p:strVal val="visible"/>
                                      </p:to>
                                    </p:set>
                                    <p:animEffect transition="in" filter="wipe(down)">
                                      <p:cBhvr>
                                        <p:cTn id="131" dur="500"/>
                                        <p:tgtEl>
                                          <p:spTgt spid="285"/>
                                        </p:tgtEl>
                                      </p:cBhvr>
                                    </p:animEffect>
                                  </p:childTnLst>
                                </p:cTn>
                              </p:par>
                              <p:par>
                                <p:cTn id="132" presetID="22" presetClass="entr" presetSubtype="1" fill="hold" nodeType="withEffect">
                                  <p:stCondLst>
                                    <p:cond delay="0"/>
                                  </p:stCondLst>
                                  <p:childTnLst>
                                    <p:set>
                                      <p:cBhvr>
                                        <p:cTn id="133" dur="1" fill="hold">
                                          <p:stCondLst>
                                            <p:cond delay="0"/>
                                          </p:stCondLst>
                                        </p:cTn>
                                        <p:tgtEl>
                                          <p:spTgt spid="286"/>
                                        </p:tgtEl>
                                        <p:attrNameLst>
                                          <p:attrName>style.visibility</p:attrName>
                                        </p:attrNameLst>
                                      </p:cBhvr>
                                      <p:to>
                                        <p:strVal val="visible"/>
                                      </p:to>
                                    </p:set>
                                    <p:animEffect transition="in" filter="wipe(up)">
                                      <p:cBhvr>
                                        <p:cTn id="134" dur="500"/>
                                        <p:tgtEl>
                                          <p:spTgt spid="286"/>
                                        </p:tgtEl>
                                      </p:cBhvr>
                                    </p:animEffect>
                                  </p:childTnLst>
                                </p:cTn>
                              </p:par>
                              <p:par>
                                <p:cTn id="135" presetID="22" presetClass="entr" presetSubtype="4" fill="hold" nodeType="withEffect">
                                  <p:stCondLst>
                                    <p:cond delay="0"/>
                                  </p:stCondLst>
                                  <p:childTnLst>
                                    <p:set>
                                      <p:cBhvr>
                                        <p:cTn id="136" dur="1" fill="hold">
                                          <p:stCondLst>
                                            <p:cond delay="0"/>
                                          </p:stCondLst>
                                        </p:cTn>
                                        <p:tgtEl>
                                          <p:spTgt spid="287"/>
                                        </p:tgtEl>
                                        <p:attrNameLst>
                                          <p:attrName>style.visibility</p:attrName>
                                        </p:attrNameLst>
                                      </p:cBhvr>
                                      <p:to>
                                        <p:strVal val="visible"/>
                                      </p:to>
                                    </p:set>
                                    <p:animEffect transition="in" filter="wipe(down)">
                                      <p:cBhvr>
                                        <p:cTn id="137" dur="500"/>
                                        <p:tgtEl>
                                          <p:spTgt spid="287"/>
                                        </p:tgtEl>
                                      </p:cBhvr>
                                    </p:animEffect>
                                  </p:childTnLst>
                                </p:cTn>
                              </p:par>
                              <p:par>
                                <p:cTn id="138" presetID="22" presetClass="entr" presetSubtype="1" fill="hold" nodeType="withEffect">
                                  <p:stCondLst>
                                    <p:cond delay="0"/>
                                  </p:stCondLst>
                                  <p:childTnLst>
                                    <p:set>
                                      <p:cBhvr>
                                        <p:cTn id="139" dur="1" fill="hold">
                                          <p:stCondLst>
                                            <p:cond delay="0"/>
                                          </p:stCondLst>
                                        </p:cTn>
                                        <p:tgtEl>
                                          <p:spTgt spid="288"/>
                                        </p:tgtEl>
                                        <p:attrNameLst>
                                          <p:attrName>style.visibility</p:attrName>
                                        </p:attrNameLst>
                                      </p:cBhvr>
                                      <p:to>
                                        <p:strVal val="visible"/>
                                      </p:to>
                                    </p:set>
                                    <p:animEffect transition="in" filter="wipe(up)">
                                      <p:cBhvr>
                                        <p:cTn id="140" dur="500"/>
                                        <p:tgtEl>
                                          <p:spTgt spid="288"/>
                                        </p:tgtEl>
                                      </p:cBhvr>
                                    </p:animEffect>
                                  </p:childTnLst>
                                </p:cTn>
                              </p:par>
                              <p:par>
                                <p:cTn id="141" presetID="22" presetClass="entr" presetSubtype="4" fill="hold" nodeType="withEffect">
                                  <p:stCondLst>
                                    <p:cond delay="0"/>
                                  </p:stCondLst>
                                  <p:childTnLst>
                                    <p:set>
                                      <p:cBhvr>
                                        <p:cTn id="142" dur="1" fill="hold">
                                          <p:stCondLst>
                                            <p:cond delay="0"/>
                                          </p:stCondLst>
                                        </p:cTn>
                                        <p:tgtEl>
                                          <p:spTgt spid="289"/>
                                        </p:tgtEl>
                                        <p:attrNameLst>
                                          <p:attrName>style.visibility</p:attrName>
                                        </p:attrNameLst>
                                      </p:cBhvr>
                                      <p:to>
                                        <p:strVal val="visible"/>
                                      </p:to>
                                    </p:set>
                                    <p:animEffect transition="in" filter="wipe(down)">
                                      <p:cBhvr>
                                        <p:cTn id="143" dur="500"/>
                                        <p:tgtEl>
                                          <p:spTgt spid="289"/>
                                        </p:tgtEl>
                                      </p:cBhvr>
                                    </p:animEffect>
                                  </p:childTnLst>
                                </p:cTn>
                              </p:par>
                              <p:par>
                                <p:cTn id="144" presetID="22" presetClass="entr" presetSubtype="1" fill="hold" nodeType="withEffect">
                                  <p:stCondLst>
                                    <p:cond delay="0"/>
                                  </p:stCondLst>
                                  <p:childTnLst>
                                    <p:set>
                                      <p:cBhvr>
                                        <p:cTn id="145" dur="1" fill="hold">
                                          <p:stCondLst>
                                            <p:cond delay="0"/>
                                          </p:stCondLst>
                                        </p:cTn>
                                        <p:tgtEl>
                                          <p:spTgt spid="290"/>
                                        </p:tgtEl>
                                        <p:attrNameLst>
                                          <p:attrName>style.visibility</p:attrName>
                                        </p:attrNameLst>
                                      </p:cBhvr>
                                      <p:to>
                                        <p:strVal val="visible"/>
                                      </p:to>
                                    </p:set>
                                    <p:animEffect transition="in" filter="wipe(up)">
                                      <p:cBhvr>
                                        <p:cTn id="146" dur="500"/>
                                        <p:tgtEl>
                                          <p:spTgt spid="290"/>
                                        </p:tgtEl>
                                      </p:cBhvr>
                                    </p:animEffect>
                                  </p:childTnLst>
                                </p:cTn>
                              </p:par>
                            </p:childTnLst>
                          </p:cTn>
                        </p:par>
                        <p:par>
                          <p:cTn id="147" fill="hold">
                            <p:stCondLst>
                              <p:cond delay="4600"/>
                            </p:stCondLst>
                            <p:childTnLst>
                              <p:par>
                                <p:cTn id="148" presetID="18" presetClass="entr" presetSubtype="9" fill="hold" grpId="0" nodeType="afterEffect">
                                  <p:stCondLst>
                                    <p:cond delay="0"/>
                                  </p:stCondLst>
                                  <p:childTnLst>
                                    <p:set>
                                      <p:cBhvr>
                                        <p:cTn id="149" dur="1" fill="hold">
                                          <p:stCondLst>
                                            <p:cond delay="0"/>
                                          </p:stCondLst>
                                        </p:cTn>
                                        <p:tgtEl>
                                          <p:spTgt spid="291"/>
                                        </p:tgtEl>
                                        <p:attrNameLst>
                                          <p:attrName>style.visibility</p:attrName>
                                        </p:attrNameLst>
                                      </p:cBhvr>
                                      <p:to>
                                        <p:strVal val="visible"/>
                                      </p:to>
                                    </p:set>
                                    <p:animEffect transition="in" filter="strips(upLeft)">
                                      <p:cBhvr>
                                        <p:cTn id="150" dur="1000"/>
                                        <p:tgtEl>
                                          <p:spTgt spid="291"/>
                                        </p:tgtEl>
                                      </p:cBhvr>
                                    </p:animEffect>
                                  </p:childTnLst>
                                </p:cTn>
                              </p:par>
                              <p:par>
                                <p:cTn id="151" presetID="18" presetClass="entr" presetSubtype="9" fill="hold" grpId="0" nodeType="withEffect">
                                  <p:stCondLst>
                                    <p:cond delay="0"/>
                                  </p:stCondLst>
                                  <p:childTnLst>
                                    <p:set>
                                      <p:cBhvr>
                                        <p:cTn id="152" dur="1" fill="hold">
                                          <p:stCondLst>
                                            <p:cond delay="0"/>
                                          </p:stCondLst>
                                        </p:cTn>
                                        <p:tgtEl>
                                          <p:spTgt spid="292"/>
                                        </p:tgtEl>
                                        <p:attrNameLst>
                                          <p:attrName>style.visibility</p:attrName>
                                        </p:attrNameLst>
                                      </p:cBhvr>
                                      <p:to>
                                        <p:strVal val="visible"/>
                                      </p:to>
                                    </p:set>
                                    <p:animEffect transition="in" filter="strips(upLeft)">
                                      <p:cBhvr>
                                        <p:cTn id="153" dur="1000"/>
                                        <p:tgtEl>
                                          <p:spTgt spid="292"/>
                                        </p:tgtEl>
                                      </p:cBhvr>
                                    </p:animEffect>
                                  </p:childTnLst>
                                </p:cTn>
                              </p:par>
                              <p:par>
                                <p:cTn id="154" presetID="18" presetClass="entr" presetSubtype="9" fill="hold" grpId="0" nodeType="withEffect">
                                  <p:stCondLst>
                                    <p:cond delay="0"/>
                                  </p:stCondLst>
                                  <p:childTnLst>
                                    <p:set>
                                      <p:cBhvr>
                                        <p:cTn id="155" dur="1" fill="hold">
                                          <p:stCondLst>
                                            <p:cond delay="0"/>
                                          </p:stCondLst>
                                        </p:cTn>
                                        <p:tgtEl>
                                          <p:spTgt spid="293"/>
                                        </p:tgtEl>
                                        <p:attrNameLst>
                                          <p:attrName>style.visibility</p:attrName>
                                        </p:attrNameLst>
                                      </p:cBhvr>
                                      <p:to>
                                        <p:strVal val="visible"/>
                                      </p:to>
                                    </p:set>
                                    <p:animEffect transition="in" filter="strips(upLeft)">
                                      <p:cBhvr>
                                        <p:cTn id="156" dur="1000"/>
                                        <p:tgtEl>
                                          <p:spTgt spid="293"/>
                                        </p:tgtEl>
                                      </p:cBhvr>
                                    </p:animEffect>
                                  </p:childTnLst>
                                </p:cTn>
                              </p:par>
                              <p:par>
                                <p:cTn id="157" presetID="18" presetClass="entr" presetSubtype="9" fill="hold" grpId="0" nodeType="withEffect">
                                  <p:stCondLst>
                                    <p:cond delay="0"/>
                                  </p:stCondLst>
                                  <p:childTnLst>
                                    <p:set>
                                      <p:cBhvr>
                                        <p:cTn id="158" dur="1" fill="hold">
                                          <p:stCondLst>
                                            <p:cond delay="0"/>
                                          </p:stCondLst>
                                        </p:cTn>
                                        <p:tgtEl>
                                          <p:spTgt spid="294"/>
                                        </p:tgtEl>
                                        <p:attrNameLst>
                                          <p:attrName>style.visibility</p:attrName>
                                        </p:attrNameLst>
                                      </p:cBhvr>
                                      <p:to>
                                        <p:strVal val="visible"/>
                                      </p:to>
                                    </p:set>
                                    <p:animEffect transition="in" filter="strips(upLeft)">
                                      <p:cBhvr>
                                        <p:cTn id="159" dur="1000"/>
                                        <p:tgtEl>
                                          <p:spTgt spid="294"/>
                                        </p:tgtEl>
                                      </p:cBhvr>
                                    </p:animEffect>
                                  </p:childTnLst>
                                </p:cTn>
                              </p:par>
                              <p:par>
                                <p:cTn id="160" presetID="18" presetClass="entr" presetSubtype="9" fill="hold" grpId="0" nodeType="withEffect">
                                  <p:stCondLst>
                                    <p:cond delay="0"/>
                                  </p:stCondLst>
                                  <p:childTnLst>
                                    <p:set>
                                      <p:cBhvr>
                                        <p:cTn id="161" dur="1" fill="hold">
                                          <p:stCondLst>
                                            <p:cond delay="0"/>
                                          </p:stCondLst>
                                        </p:cTn>
                                        <p:tgtEl>
                                          <p:spTgt spid="295"/>
                                        </p:tgtEl>
                                        <p:attrNameLst>
                                          <p:attrName>style.visibility</p:attrName>
                                        </p:attrNameLst>
                                      </p:cBhvr>
                                      <p:to>
                                        <p:strVal val="visible"/>
                                      </p:to>
                                    </p:set>
                                    <p:animEffect transition="in" filter="strips(upLeft)">
                                      <p:cBhvr>
                                        <p:cTn id="162" dur="1000"/>
                                        <p:tgtEl>
                                          <p:spTgt spid="295"/>
                                        </p:tgtEl>
                                      </p:cBhvr>
                                    </p:animEffect>
                                  </p:childTnLst>
                                </p:cTn>
                              </p:par>
                              <p:par>
                                <p:cTn id="163" presetID="18" presetClass="entr" presetSubtype="9" fill="hold" grpId="0" nodeType="withEffect">
                                  <p:stCondLst>
                                    <p:cond delay="0"/>
                                  </p:stCondLst>
                                  <p:childTnLst>
                                    <p:set>
                                      <p:cBhvr>
                                        <p:cTn id="164" dur="1" fill="hold">
                                          <p:stCondLst>
                                            <p:cond delay="0"/>
                                          </p:stCondLst>
                                        </p:cTn>
                                        <p:tgtEl>
                                          <p:spTgt spid="296"/>
                                        </p:tgtEl>
                                        <p:attrNameLst>
                                          <p:attrName>style.visibility</p:attrName>
                                        </p:attrNameLst>
                                      </p:cBhvr>
                                      <p:to>
                                        <p:strVal val="visible"/>
                                      </p:to>
                                    </p:set>
                                    <p:animEffect transition="in" filter="strips(upLeft)">
                                      <p:cBhvr>
                                        <p:cTn id="165" dur="1000"/>
                                        <p:tgtEl>
                                          <p:spTgt spid="296"/>
                                        </p:tgtEl>
                                      </p:cBhvr>
                                    </p:animEffect>
                                  </p:childTnLst>
                                </p:cTn>
                              </p:par>
                              <p:par>
                                <p:cTn id="166" presetID="18" presetClass="entr" presetSubtype="9" fill="hold" grpId="0" nodeType="withEffect">
                                  <p:stCondLst>
                                    <p:cond delay="0"/>
                                  </p:stCondLst>
                                  <p:childTnLst>
                                    <p:set>
                                      <p:cBhvr>
                                        <p:cTn id="167" dur="1" fill="hold">
                                          <p:stCondLst>
                                            <p:cond delay="0"/>
                                          </p:stCondLst>
                                        </p:cTn>
                                        <p:tgtEl>
                                          <p:spTgt spid="297"/>
                                        </p:tgtEl>
                                        <p:attrNameLst>
                                          <p:attrName>style.visibility</p:attrName>
                                        </p:attrNameLst>
                                      </p:cBhvr>
                                      <p:to>
                                        <p:strVal val="visible"/>
                                      </p:to>
                                    </p:set>
                                    <p:animEffect transition="in" filter="strips(upLeft)">
                                      <p:cBhvr>
                                        <p:cTn id="168" dur="1000"/>
                                        <p:tgtEl>
                                          <p:spTgt spid="297"/>
                                        </p:tgtEl>
                                      </p:cBhvr>
                                    </p:animEffect>
                                  </p:childTnLst>
                                </p:cTn>
                              </p:par>
                              <p:par>
                                <p:cTn id="169" presetID="18" presetClass="entr" presetSubtype="9" fill="hold" grpId="0" nodeType="withEffect">
                                  <p:stCondLst>
                                    <p:cond delay="0"/>
                                  </p:stCondLst>
                                  <p:childTnLst>
                                    <p:set>
                                      <p:cBhvr>
                                        <p:cTn id="170" dur="1" fill="hold">
                                          <p:stCondLst>
                                            <p:cond delay="0"/>
                                          </p:stCondLst>
                                        </p:cTn>
                                        <p:tgtEl>
                                          <p:spTgt spid="298"/>
                                        </p:tgtEl>
                                        <p:attrNameLst>
                                          <p:attrName>style.visibility</p:attrName>
                                        </p:attrNameLst>
                                      </p:cBhvr>
                                      <p:to>
                                        <p:strVal val="visible"/>
                                      </p:to>
                                    </p:set>
                                    <p:animEffect transition="in" filter="strips(upLeft)">
                                      <p:cBhvr>
                                        <p:cTn id="171" dur="1000"/>
                                        <p:tgtEl>
                                          <p:spTgt spid="298"/>
                                        </p:tgtEl>
                                      </p:cBhvr>
                                    </p:animEffect>
                                  </p:childTnLst>
                                </p:cTn>
                              </p:par>
                              <p:par>
                                <p:cTn id="172" presetID="18" presetClass="entr" presetSubtype="9" fill="hold" grpId="0" nodeType="withEffect">
                                  <p:stCondLst>
                                    <p:cond delay="0"/>
                                  </p:stCondLst>
                                  <p:childTnLst>
                                    <p:set>
                                      <p:cBhvr>
                                        <p:cTn id="173" dur="1" fill="hold">
                                          <p:stCondLst>
                                            <p:cond delay="0"/>
                                          </p:stCondLst>
                                        </p:cTn>
                                        <p:tgtEl>
                                          <p:spTgt spid="299"/>
                                        </p:tgtEl>
                                        <p:attrNameLst>
                                          <p:attrName>style.visibility</p:attrName>
                                        </p:attrNameLst>
                                      </p:cBhvr>
                                      <p:to>
                                        <p:strVal val="visible"/>
                                      </p:to>
                                    </p:set>
                                    <p:animEffect transition="in" filter="strips(upLeft)">
                                      <p:cBhvr>
                                        <p:cTn id="174" dur="1000"/>
                                        <p:tgtEl>
                                          <p:spTgt spid="299"/>
                                        </p:tgtEl>
                                      </p:cBhvr>
                                    </p:animEffect>
                                  </p:childTnLst>
                                </p:cTn>
                              </p:par>
                              <p:par>
                                <p:cTn id="175" presetID="18" presetClass="entr" presetSubtype="9" fill="hold" grpId="0" nodeType="withEffect">
                                  <p:stCondLst>
                                    <p:cond delay="0"/>
                                  </p:stCondLst>
                                  <p:childTnLst>
                                    <p:set>
                                      <p:cBhvr>
                                        <p:cTn id="176" dur="1" fill="hold">
                                          <p:stCondLst>
                                            <p:cond delay="0"/>
                                          </p:stCondLst>
                                        </p:cTn>
                                        <p:tgtEl>
                                          <p:spTgt spid="300"/>
                                        </p:tgtEl>
                                        <p:attrNameLst>
                                          <p:attrName>style.visibility</p:attrName>
                                        </p:attrNameLst>
                                      </p:cBhvr>
                                      <p:to>
                                        <p:strVal val="visible"/>
                                      </p:to>
                                    </p:set>
                                    <p:animEffect transition="in" filter="strips(upLeft)">
                                      <p:cBhvr>
                                        <p:cTn id="177" dur="1000"/>
                                        <p:tgtEl>
                                          <p:spTgt spid="300"/>
                                        </p:tgtEl>
                                      </p:cBhvr>
                                    </p:animEffect>
                                  </p:childTnLst>
                                </p:cTn>
                              </p:par>
                              <p:par>
                                <p:cTn id="178" presetID="18" presetClass="entr" presetSubtype="9" fill="hold" grpId="0" nodeType="withEffect">
                                  <p:stCondLst>
                                    <p:cond delay="0"/>
                                  </p:stCondLst>
                                  <p:childTnLst>
                                    <p:set>
                                      <p:cBhvr>
                                        <p:cTn id="179" dur="1" fill="hold">
                                          <p:stCondLst>
                                            <p:cond delay="0"/>
                                          </p:stCondLst>
                                        </p:cTn>
                                        <p:tgtEl>
                                          <p:spTgt spid="301"/>
                                        </p:tgtEl>
                                        <p:attrNameLst>
                                          <p:attrName>style.visibility</p:attrName>
                                        </p:attrNameLst>
                                      </p:cBhvr>
                                      <p:to>
                                        <p:strVal val="visible"/>
                                      </p:to>
                                    </p:set>
                                    <p:animEffect transition="in" filter="strips(upLeft)">
                                      <p:cBhvr>
                                        <p:cTn id="18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自定义 15">
      <a:dk1>
        <a:sysClr val="windowText" lastClr="000000"/>
      </a:dk1>
      <a:lt1>
        <a:sysClr val="window" lastClr="FFFFFF"/>
      </a:lt1>
      <a:dk2>
        <a:srgbClr val="2F5897"/>
      </a:dk2>
      <a:lt2>
        <a:srgbClr val="E4E9EF"/>
      </a:lt2>
      <a:accent1>
        <a:srgbClr val="0067B4"/>
      </a:accent1>
      <a:accent2>
        <a:srgbClr val="00B0F0"/>
      </a:accent2>
      <a:accent3>
        <a:srgbClr val="0282D0"/>
      </a:accent3>
      <a:accent4>
        <a:srgbClr val="009BD2"/>
      </a:accent4>
      <a:accent5>
        <a:srgbClr val="7F7F7F"/>
      </a:accent5>
      <a:accent6>
        <a:srgbClr val="FFFFFF"/>
      </a:accent6>
      <a:hlink>
        <a:srgbClr val="FFFFFF"/>
      </a:hlink>
      <a:folHlink>
        <a:srgbClr val="B2B2B2"/>
      </a:folHlink>
    </a:clrScheme>
    <a:fontScheme name="Temp">
      <a:majorFont>
        <a:latin typeface="Arial"/>
        <a:ea typeface="微软雅黑"/>
        <a:cs typeface=""/>
      </a:majorFont>
      <a:minorFont>
        <a:latin typeface="Arial"/>
        <a:ea typeface="微软雅黑"/>
        <a:cs typeface=""/>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8731</TotalTime>
  <Words>4431</Words>
  <Application>Microsoft Office PowerPoint</Application>
  <PresentationFormat>自定义</PresentationFormat>
  <Paragraphs>618</Paragraphs>
  <Slides>43</Slides>
  <Notes>42</Notes>
  <HiddenSlides>0</HiddenSlides>
  <MMClips>2</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43</vt:i4>
      </vt:variant>
    </vt:vector>
  </HeadingPairs>
  <TitlesOfParts>
    <vt:vector size="49" baseType="lpstr">
      <vt:lpstr>Arial</vt:lpstr>
      <vt:lpstr>宋体</vt:lpstr>
      <vt:lpstr>微软雅黑</vt:lpstr>
      <vt:lpstr>Courier New</vt:lpstr>
      <vt:lpstr>黑体</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956</cp:revision>
  <dcterms:created xsi:type="dcterms:W3CDTF">2004-08-26T06:30:40Z</dcterms:created>
  <dcterms:modified xsi:type="dcterms:W3CDTF">2016-11-14T02:06:59Z</dcterms:modified>
  <cp:category>https://800sucai.taobao.com/</cp:category>
</cp:coreProperties>
</file>