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330" r:id="rId3"/>
    <p:sldId id="256" r:id="rId5"/>
    <p:sldId id="325" r:id="rId6"/>
    <p:sldId id="320" r:id="rId7"/>
    <p:sldId id="309" r:id="rId8"/>
    <p:sldId id="311" r:id="rId9"/>
    <p:sldId id="313" r:id="rId10"/>
    <p:sldId id="323" r:id="rId11"/>
    <p:sldId id="324" r:id="rId12"/>
    <p:sldId id="310" r:id="rId13"/>
    <p:sldId id="289" r:id="rId14"/>
    <p:sldId id="292" r:id="rId15"/>
    <p:sldId id="288" r:id="rId16"/>
    <p:sldId id="315" r:id="rId17"/>
    <p:sldId id="308" r:id="rId18"/>
    <p:sldId id="326" r:id="rId19"/>
    <p:sldId id="300" r:id="rId20"/>
    <p:sldId id="301" r:id="rId21"/>
    <p:sldId id="287" r:id="rId22"/>
    <p:sldId id="314" r:id="rId23"/>
    <p:sldId id="258" r:id="rId24"/>
    <p:sldId id="321" r:id="rId25"/>
    <p:sldId id="327" r:id="rId26"/>
    <p:sldId id="290" r:id="rId27"/>
    <p:sldId id="322" r:id="rId28"/>
    <p:sldId id="307" r:id="rId29"/>
    <p:sldId id="293" r:id="rId30"/>
    <p:sldId id="294" r:id="rId31"/>
    <p:sldId id="296" r:id="rId32"/>
    <p:sldId id="328" r:id="rId33"/>
    <p:sldId id="298" r:id="rId34"/>
    <p:sldId id="299" r:id="rId35"/>
    <p:sldId id="302" r:id="rId36"/>
    <p:sldId id="312" r:id="rId37"/>
    <p:sldId id="303" r:id="rId38"/>
    <p:sldId id="306" r:id="rId39"/>
    <p:sldId id="331" r:id="rId40"/>
  </p:sldIdLst>
  <p:sldSz cx="12198350" cy="6859270"/>
  <p:notesSz cx="6858000" cy="9144000"/>
  <p:embeddedFontLst>
    <p:embeddedFont>
      <p:font typeface="Arial Black" panose="020B0A04020102020204" pitchFamily="34" charset="0"/>
      <p:bold r:id="rId44"/>
    </p:embeddedFont>
    <p:embeddedFont>
      <p:font typeface="微软雅黑" panose="020B0503020204020204" pitchFamily="34" charset="-122"/>
      <p:regular r:id="rId45"/>
    </p:embeddedFont>
    <p:embeddedFont>
      <p:font typeface="Calibri" panose="020F0502020204030204" pitchFamily="34" charset="0"/>
      <p:regular r:id="rId46"/>
      <p:bold r:id="rId47"/>
      <p:italic r:id="rId48"/>
      <p:boldItalic r:id="rId49"/>
    </p:embeddedFont>
  </p:embeddedFont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669900"/>
    <a:srgbClr val="CC0066"/>
    <a:srgbClr val="FF0066"/>
    <a:srgbClr val="B01077"/>
    <a:srgbClr val="FFC400"/>
    <a:srgbClr val="005DA2"/>
    <a:srgbClr val="FFD347"/>
    <a:srgbClr val="FFC91D"/>
    <a:srgbClr val="007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9" d="100"/>
          <a:sy n="99" d="100"/>
        </p:scale>
        <p:origin x="-966" y="-84"/>
      </p:cViewPr>
      <p:guideLst>
        <p:guide orient="horz" pos="2160"/>
        <p:guide pos="3842"/>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font" Target="fonts/font6.fntdata"/><Relationship Id="rId48" Type="http://schemas.openxmlformats.org/officeDocument/2006/relationships/font" Target="fonts/font5.fntdata"/><Relationship Id="rId47" Type="http://schemas.openxmlformats.org/officeDocument/2006/relationships/font" Target="fonts/font4.fntdata"/><Relationship Id="rId46" Type="http://schemas.openxmlformats.org/officeDocument/2006/relationships/font" Target="fonts/font3.fntdata"/><Relationship Id="rId45" Type="http://schemas.openxmlformats.org/officeDocument/2006/relationships/font" Target="fonts/font2.fntdata"/><Relationship Id="rId44" Type="http://schemas.openxmlformats.org/officeDocument/2006/relationships/font" Target="fonts/font1.fntdata"/><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835" algn="l" defTabSz="1219200" rtl="0" eaLnBrk="1" latinLnBrk="0" hangingPunct="1">
      <a:defRPr sz="1600" kern="1200">
        <a:solidFill>
          <a:schemeClr val="tx1"/>
        </a:solidFill>
        <a:latin typeface="+mn-lt"/>
        <a:ea typeface="+mn-ea"/>
        <a:cs typeface="+mn-cs"/>
      </a:defRPr>
    </a:lvl3pPr>
    <a:lvl4pPr marL="1829435" algn="l" defTabSz="1219200" rtl="0" eaLnBrk="1" latinLnBrk="0" hangingPunct="1">
      <a:defRPr sz="1600" kern="1200">
        <a:solidFill>
          <a:schemeClr val="tx1"/>
        </a:solidFill>
        <a:latin typeface="+mn-lt"/>
        <a:ea typeface="+mn-ea"/>
        <a:cs typeface="+mn-cs"/>
      </a:defRPr>
    </a:lvl4pPr>
    <a:lvl5pPr marL="2439035" algn="l" defTabSz="1219200" rtl="0" eaLnBrk="1" latinLnBrk="0" hangingPunct="1">
      <a:defRPr sz="1600" kern="1200">
        <a:solidFill>
          <a:schemeClr val="tx1"/>
        </a:solidFill>
        <a:latin typeface="+mn-lt"/>
        <a:ea typeface="+mn-ea"/>
        <a:cs typeface="+mn-cs"/>
      </a:defRPr>
    </a:lvl5pPr>
    <a:lvl6pPr marL="3049270" algn="l" defTabSz="1219200" rtl="0" eaLnBrk="1" latinLnBrk="0" hangingPunct="1">
      <a:defRPr sz="1600" kern="1200">
        <a:solidFill>
          <a:schemeClr val="tx1"/>
        </a:solidFill>
        <a:latin typeface="+mn-lt"/>
        <a:ea typeface="+mn-ea"/>
        <a:cs typeface="+mn-cs"/>
      </a:defRPr>
    </a:lvl6pPr>
    <a:lvl7pPr marL="3658870" algn="l" defTabSz="1219200" rtl="0" eaLnBrk="1" latinLnBrk="0" hangingPunct="1">
      <a:defRPr sz="1600" kern="1200">
        <a:solidFill>
          <a:schemeClr val="tx1"/>
        </a:solidFill>
        <a:latin typeface="+mn-lt"/>
        <a:ea typeface="+mn-ea"/>
        <a:cs typeface="+mn-cs"/>
      </a:defRPr>
    </a:lvl7pPr>
    <a:lvl8pPr marL="4268470" algn="l" defTabSz="1219200" rtl="0" eaLnBrk="1" latinLnBrk="0" hangingPunct="1">
      <a:defRPr sz="1600" kern="1200">
        <a:solidFill>
          <a:schemeClr val="tx1"/>
        </a:solidFill>
        <a:latin typeface="+mn-lt"/>
        <a:ea typeface="+mn-ea"/>
        <a:cs typeface="+mn-cs"/>
      </a:defRPr>
    </a:lvl8pPr>
    <a:lvl9pPr marL="4878705"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fld>
            <a:endParaRPr lang="zh-CN" altLang="en-US"/>
          </a:p>
        </p:txBody>
      </p:sp>
    </p:spTree>
  </p:cSld>
  <p:clrMapOvr>
    <a:masterClrMapping/>
  </p:clrMapOvr>
  <p:transition spd="slow">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5" name="TextBox 24"/>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a:solidFill>
                  <a:schemeClr val="accent1"/>
                </a:solidFill>
                <a:effectLst/>
                <a:latin typeface="Arial Black" panose="020B0A04020102020204" pitchFamily="34" charset="0"/>
                <a:ea typeface="微软雅黑" panose="020B0503020204020204" pitchFamily="34" charset="-122"/>
              </a:rPr>
              <a:t>LOGO</a:t>
            </a:r>
            <a:endParaRPr lang="zh-CN" altLang="en-US" sz="3600" b="1" spc="-150" dirty="0">
              <a:solidFill>
                <a:schemeClr val="accent1"/>
              </a:solidFill>
              <a:effectLst/>
              <a:latin typeface="Arial Black" panose="020B0A04020102020204" pitchFamily="34" charset="0"/>
              <a:ea typeface="微软雅黑" panose="020B0503020204020204" pitchFamily="34" charset="-122"/>
            </a:endParaRPr>
          </a:p>
        </p:txBody>
      </p:sp>
      <p:cxnSp>
        <p:nvCxnSpPr>
          <p:cNvPr id="3" name="直接连接符 2"/>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669900"/>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2" y="1"/>
            <a:ext cx="12197198" cy="6859587"/>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8350" cy="6859588"/>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endParaRPr lang="zh-CN" altLang="en-US"/>
          </a:p>
        </p:txBody>
      </p:sp>
      <p:sp>
        <p:nvSpPr>
          <p:cNvPr id="3" name="内容占位符 2"/>
          <p:cNvSpPr>
            <a:spLocks noGrp="1"/>
          </p:cNvSpPr>
          <p:nvPr>
            <p:ph sz="half" idx="1"/>
          </p:nvPr>
        </p:nvSpPr>
        <p:spPr>
          <a:xfrm>
            <a:off x="609917"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200828"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918" y="1535469"/>
            <a:ext cx="5389723" cy="639911"/>
          </a:xfrm>
          <a:prstGeom prst="rect">
            <a:avLst/>
          </a:prstGeom>
        </p:spPr>
        <p:txBody>
          <a:bodyPr lIns="121963" tIns="60981" rIns="121963" bIns="60981"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918" y="2175378"/>
            <a:ext cx="5389723"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6594" y="1535469"/>
            <a:ext cx="5391840" cy="639911"/>
          </a:xfrm>
          <a:prstGeom prst="rect">
            <a:avLst/>
          </a:prstGeom>
        </p:spPr>
        <p:txBody>
          <a:bodyPr lIns="121963" tIns="60981" rIns="121963" bIns="60981"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6594" y="2175378"/>
            <a:ext cx="5391840"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8" name="页脚占位符 7"/>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9" name="灯片编号占位符 8"/>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image" Target="../media/image5.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15.xml"/><Relationship Id="rId4" Type="http://schemas.openxmlformats.org/officeDocument/2006/relationships/image" Target="../media/image5.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4.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
            <a:ext cx="12198349"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98633" y="-1211595"/>
            <a:ext cx="609996" cy="609741"/>
          </a:xfrm>
          <a:prstGeom prst="rect">
            <a:avLst/>
          </a:prstGeom>
        </p:spPr>
      </p:pic>
      <p:sp>
        <p:nvSpPr>
          <p:cNvPr id="11" name="文本框 2"/>
          <p:cNvSpPr txBox="1"/>
          <p:nvPr/>
        </p:nvSpPr>
        <p:spPr>
          <a:xfrm>
            <a:off x="4243191" y="1069437"/>
            <a:ext cx="3728192" cy="1569660"/>
          </a:xfrm>
          <a:prstGeom prst="rect">
            <a:avLst/>
          </a:prstGeom>
          <a:noFill/>
        </p:spPr>
        <p:txBody>
          <a:bodyPr wrap="square" rtlCol="0">
            <a:spAutoFit/>
          </a:bodyPr>
          <a:lstStyle/>
          <a:p>
            <a:pPr algn="ctr"/>
            <a:r>
              <a:rPr lang="en-US" altLang="zh-CN" sz="9600" b="1" dirty="0" smtClean="0">
                <a:solidFill>
                  <a:schemeClr val="accent1"/>
                </a:solidFill>
                <a:cs typeface="+mn-ea"/>
                <a:sym typeface="+mn-lt"/>
              </a:rPr>
              <a:t>2018</a:t>
            </a:r>
            <a:endParaRPr lang="en-US" altLang="zh-CN" sz="9600" b="1" dirty="0">
              <a:solidFill>
                <a:schemeClr val="accent1"/>
              </a:solidFill>
              <a:cs typeface="+mn-ea"/>
              <a:sym typeface="+mn-lt"/>
            </a:endParaRPr>
          </a:p>
        </p:txBody>
      </p:sp>
      <p:sp>
        <p:nvSpPr>
          <p:cNvPr id="13" name="TextBox 12"/>
          <p:cNvSpPr txBox="1"/>
          <p:nvPr/>
        </p:nvSpPr>
        <p:spPr>
          <a:xfrm>
            <a:off x="2354759" y="2493690"/>
            <a:ext cx="7488832" cy="769474"/>
          </a:xfrm>
          <a:prstGeom prst="rect">
            <a:avLst/>
          </a:prstGeom>
          <a:noFill/>
        </p:spPr>
        <p:txBody>
          <a:bodyPr wrap="square" lIns="91472" tIns="45736" rIns="91472" bIns="45736"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4400" dirty="0">
                <a:solidFill>
                  <a:schemeClr val="tx1">
                    <a:lumMod val="85000"/>
                    <a:lumOff val="15000"/>
                  </a:schemeClr>
                </a:solidFill>
                <a:latin typeface="+mn-lt"/>
                <a:ea typeface="+mn-ea"/>
                <a:cs typeface="+mn-ea"/>
                <a:sym typeface="+mn-lt"/>
              </a:rPr>
              <a:t>工作汇报年终总结</a:t>
            </a:r>
            <a:r>
              <a:rPr lang="en-US" altLang="zh-CN" sz="4400" dirty="0">
                <a:solidFill>
                  <a:schemeClr val="tx1">
                    <a:lumMod val="85000"/>
                    <a:lumOff val="15000"/>
                  </a:schemeClr>
                </a:solidFill>
                <a:latin typeface="+mn-lt"/>
                <a:ea typeface="+mn-ea"/>
                <a:cs typeface="+mn-ea"/>
                <a:sym typeface="+mn-lt"/>
              </a:rPr>
              <a:t>PPT</a:t>
            </a:r>
            <a:r>
              <a:rPr lang="zh-CN" altLang="en-US" sz="4400" dirty="0">
                <a:solidFill>
                  <a:schemeClr val="tx1">
                    <a:lumMod val="85000"/>
                    <a:lumOff val="15000"/>
                  </a:schemeClr>
                </a:solidFill>
                <a:latin typeface="+mn-lt"/>
                <a:ea typeface="+mn-ea"/>
                <a:cs typeface="+mn-ea"/>
                <a:sym typeface="+mn-lt"/>
              </a:rPr>
              <a:t>模板</a:t>
            </a:r>
            <a:endParaRPr lang="zh-CN" altLang="en-US" sz="4400" dirty="0">
              <a:solidFill>
                <a:schemeClr val="tx1">
                  <a:lumMod val="85000"/>
                  <a:lumOff val="15000"/>
                </a:schemeClr>
              </a:solidFill>
              <a:latin typeface="+mn-lt"/>
              <a:ea typeface="+mn-ea"/>
              <a:cs typeface="+mn-ea"/>
              <a:sym typeface="+mn-lt"/>
            </a:endParaRPr>
          </a:p>
        </p:txBody>
      </p:sp>
      <p:sp>
        <p:nvSpPr>
          <p:cNvPr id="18" name="TextBox 17"/>
          <p:cNvSpPr txBox="1"/>
          <p:nvPr/>
        </p:nvSpPr>
        <p:spPr>
          <a:xfrm>
            <a:off x="3362871" y="3205059"/>
            <a:ext cx="5384643" cy="584775"/>
          </a:xfrm>
          <a:prstGeom prst="rect">
            <a:avLst/>
          </a:prstGeom>
          <a:noFill/>
          <a:ln>
            <a:noFill/>
          </a:ln>
          <a:effectLst/>
        </p:spPr>
        <p:txBody>
          <a:bodyPr vert="horz" wrap="square" lIns="91440" tIns="45720" rIns="91440" bIns="45720" numCol="1" anchor="ctr" anchorCtr="0" compatLnSpc="1"/>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anose="02010600030101010101" pitchFamily="2" charset="-122"/>
              </a:defRPr>
            </a:lvl3pPr>
            <a:lvl4pPr marL="1600200" indent="-228600" eaLnBrk="0" fontAlgn="base" hangingPunct="0">
              <a:spcBef>
                <a:spcPct val="20000"/>
              </a:spcBef>
              <a:spcAft>
                <a:spcPct val="0"/>
              </a:spcAft>
              <a:buChar char="–"/>
              <a:defRPr sz="2000">
                <a:ea typeface="宋体" panose="02010600030101010101" pitchFamily="2" charset="-122"/>
              </a:defRPr>
            </a:lvl4pPr>
            <a:lvl5pPr marL="2057400" indent="-228600" eaLnBrk="0" fontAlgn="base" hangingPunct="0">
              <a:spcBef>
                <a:spcPct val="20000"/>
              </a:spcBef>
              <a:spcAft>
                <a:spcPct val="0"/>
              </a:spcAft>
              <a:buChar char="»"/>
              <a:defRPr sz="2000">
                <a:ea typeface="宋体" panose="02010600030101010101" pitchFamily="2" charset="-122"/>
              </a:defRPr>
            </a:lvl5pPr>
            <a:lvl6pPr marL="2514600" indent="-228600" eaLnBrk="0" fontAlgn="base" hangingPunct="0">
              <a:spcBef>
                <a:spcPct val="20000"/>
              </a:spcBef>
              <a:spcAft>
                <a:spcPct val="0"/>
              </a:spcAft>
              <a:buChar char="»"/>
              <a:defRPr sz="2000">
                <a:ea typeface="宋体" panose="02010600030101010101" pitchFamily="2" charset="-122"/>
              </a:defRPr>
            </a:lvl6pPr>
            <a:lvl7pPr marL="2971800" indent="-228600" eaLnBrk="0" fontAlgn="base" hangingPunct="0">
              <a:spcBef>
                <a:spcPct val="20000"/>
              </a:spcBef>
              <a:spcAft>
                <a:spcPct val="0"/>
              </a:spcAft>
              <a:buChar char="»"/>
              <a:defRPr sz="2000">
                <a:ea typeface="宋体" panose="02010600030101010101" pitchFamily="2" charset="-122"/>
              </a:defRPr>
            </a:lvl7pPr>
            <a:lvl8pPr marL="3429000" indent="-228600" eaLnBrk="0" fontAlgn="base" hangingPunct="0">
              <a:spcBef>
                <a:spcPct val="20000"/>
              </a:spcBef>
              <a:spcAft>
                <a:spcPct val="0"/>
              </a:spcAft>
              <a:buChar char="»"/>
              <a:defRPr sz="2000">
                <a:ea typeface="宋体" panose="02010600030101010101" pitchFamily="2" charset="-122"/>
              </a:defRPr>
            </a:lvl8pPr>
            <a:lvl9pPr marL="3886200" indent="-228600" eaLnBrk="0" fontAlgn="base" hangingPunct="0">
              <a:spcBef>
                <a:spcPct val="20000"/>
              </a:spcBef>
              <a:spcAft>
                <a:spcPct val="0"/>
              </a:spcAft>
              <a:buChar char="»"/>
              <a:defRPr sz="2000">
                <a:ea typeface="宋体" panose="02010600030101010101" pitchFamily="2" charset="-122"/>
              </a:defRPr>
            </a:lvl9pPr>
          </a:lstStyle>
          <a:p>
            <a:pPr algn="ctr"/>
            <a:r>
              <a:rPr lang="zh-CN" altLang="en-US" sz="1800" b="1" dirty="0">
                <a:solidFill>
                  <a:schemeClr val="tx1">
                    <a:lumMod val="85000"/>
                    <a:lumOff val="15000"/>
                  </a:schemeClr>
                </a:solidFill>
                <a:latin typeface="+mn-lt"/>
                <a:ea typeface="+mn-ea"/>
                <a:cs typeface="+mn-ea"/>
                <a:sym typeface="+mn-lt"/>
              </a:rPr>
              <a:t>年终总结 新年计划 述职报告 工作汇报通用</a:t>
            </a:r>
            <a:r>
              <a:rPr lang="en-US" altLang="zh-CN" sz="1800" b="1" dirty="0">
                <a:solidFill>
                  <a:schemeClr val="tx1">
                    <a:lumMod val="85000"/>
                    <a:lumOff val="15000"/>
                  </a:schemeClr>
                </a:solidFill>
                <a:latin typeface="+mn-lt"/>
                <a:ea typeface="+mn-ea"/>
                <a:cs typeface="+mn-ea"/>
                <a:sym typeface="+mn-lt"/>
              </a:rPr>
              <a:t>PPT</a:t>
            </a:r>
            <a:endParaRPr lang="zh-CN" altLang="en-US" sz="1800" b="1" dirty="0">
              <a:solidFill>
                <a:schemeClr val="tx1">
                  <a:lumMod val="85000"/>
                  <a:lumOff val="15000"/>
                </a:schemeClr>
              </a:solidFill>
              <a:latin typeface="+mn-lt"/>
              <a:ea typeface="+mn-ea"/>
              <a:cs typeface="+mn-ea"/>
              <a:sym typeface="+mn-lt"/>
            </a:endParaRPr>
          </a:p>
        </p:txBody>
      </p:sp>
      <p:sp>
        <p:nvSpPr>
          <p:cNvPr id="23" name="文本框 2"/>
          <p:cNvSpPr txBox="1"/>
          <p:nvPr/>
        </p:nvSpPr>
        <p:spPr>
          <a:xfrm>
            <a:off x="714799" y="477466"/>
            <a:ext cx="2144016" cy="769441"/>
          </a:xfrm>
          <a:prstGeom prst="rect">
            <a:avLst/>
          </a:prstGeom>
          <a:noFill/>
        </p:spPr>
        <p:txBody>
          <a:bodyPr wrap="square" rtlCol="0">
            <a:spAutoFit/>
          </a:bodyPr>
          <a:lstStyle/>
          <a:p>
            <a:r>
              <a:rPr lang="en-US" altLang="zh-CN" sz="4400" b="1" dirty="0">
                <a:solidFill>
                  <a:schemeClr val="accent1"/>
                </a:solidFill>
                <a:cs typeface="+mn-ea"/>
                <a:sym typeface="+mn-lt"/>
              </a:rPr>
              <a:t>LOGO</a:t>
            </a:r>
            <a:endParaRPr lang="en-US" altLang="zh-CN" sz="4400" b="1" dirty="0">
              <a:solidFill>
                <a:schemeClr val="accent1"/>
              </a:solidFill>
              <a:cs typeface="+mn-ea"/>
              <a:sym typeface="+mn-lt"/>
            </a:endParaRPr>
          </a:p>
        </p:txBody>
      </p:sp>
      <p:sp>
        <p:nvSpPr>
          <p:cNvPr id="8" name="矩形 7"/>
          <p:cNvSpPr/>
          <p:nvPr>
            <p:custDataLst>
              <p:tags r:id="rId5"/>
            </p:custDataLst>
          </p:nvPr>
        </p:nvSpPr>
        <p:spPr>
          <a:xfrm>
            <a:off x="0" y="6570266"/>
            <a:ext cx="4876006" cy="271145"/>
          </a:xfrm>
          <a:prstGeom prst="rect">
            <a:avLst/>
          </a:prstGeom>
        </p:spPr>
        <p:txBody>
          <a:bodyPr wrap="square">
            <a:spAutoFit/>
          </a:bodyPr>
          <a:lstStyle/>
          <a:p>
            <a:endParaRPr lang="zh-CN" altLang="en-US" sz="1100" b="0" dirty="0">
              <a:latin typeface="+mj-ea"/>
              <a:ea typeface="+mj-ea"/>
            </a:endParaRPr>
          </a:p>
        </p:txBody>
      </p:sp>
      <p:sp>
        <p:nvSpPr>
          <p:cNvPr id="9" name="矩形 8"/>
          <p:cNvSpPr/>
          <p:nvPr>
            <p:custDataLst>
              <p:tags r:id="rId6"/>
            </p:custDataLst>
          </p:nvPr>
        </p:nvSpPr>
        <p:spPr>
          <a:xfrm>
            <a:off x="0" y="6570266"/>
            <a:ext cx="4876006" cy="271145"/>
          </a:xfrm>
          <a:prstGeom prst="rect">
            <a:avLst/>
          </a:prstGeom>
        </p:spPr>
        <p:txBody>
          <a:bodyPr wrap="square">
            <a:spAutoFit/>
          </a:bodyPr>
          <a:lstStyle/>
          <a:p>
            <a:r>
              <a:rPr lang="zh-CN" altLang="en-US" sz="1100" b="0" dirty="0">
                <a:latin typeface="+mj-ea"/>
                <a:ea typeface="+mj-ea"/>
              </a:rPr>
              <a:t>东坡下载：</a:t>
            </a:r>
            <a:r>
              <a:rPr lang="en-US" altLang="zh-CN" sz="1100" b="0" dirty="0">
                <a:latin typeface="+mj-ea"/>
                <a:ea typeface="+mj-ea"/>
              </a:rPr>
              <a:t>www.uzzf.com</a:t>
            </a:r>
            <a:endParaRPr lang="en-US" altLang="zh-CN" sz="1100" b="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42"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1000"/>
                                        <p:tgtEl>
                                          <p:spTgt spid="22"/>
                                        </p:tgtEl>
                                      </p:cBhvr>
                                    </p:animEffect>
                                    <p:anim calcmode="lin" valueType="num">
                                      <p:cBhvr>
                                        <p:cTn id="10" dur="1000" fill="hold"/>
                                        <p:tgtEl>
                                          <p:spTgt spid="22"/>
                                        </p:tgtEl>
                                        <p:attrNameLst>
                                          <p:attrName>ppt_x</p:attrName>
                                        </p:attrNameLst>
                                      </p:cBhvr>
                                      <p:tavLst>
                                        <p:tav tm="0">
                                          <p:val>
                                            <p:strVal val="#ppt_x"/>
                                          </p:val>
                                        </p:tav>
                                        <p:tav tm="100000">
                                          <p:val>
                                            <p:strVal val="#ppt_x"/>
                                          </p:val>
                                        </p:tav>
                                      </p:tavLst>
                                    </p:anim>
                                    <p:anim calcmode="lin" valueType="num">
                                      <p:cBhvr>
                                        <p:cTn id="11" dur="1000" fill="hold"/>
                                        <p:tgtEl>
                                          <p:spTgt spid="22"/>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3"/>
                                        </p:tgtEl>
                                        <p:attrNameLst>
                                          <p:attrName>ppt_y</p:attrName>
                                        </p:attrNameLst>
                                      </p:cBhvr>
                                      <p:tavLst>
                                        <p:tav tm="0">
                                          <p:val>
                                            <p:strVal val="#ppt_y"/>
                                          </p:val>
                                        </p:tav>
                                        <p:tav tm="100000">
                                          <p:val>
                                            <p:strVal val="#ppt_y"/>
                                          </p:val>
                                        </p:tav>
                                      </p:tavLst>
                                    </p:anim>
                                    <p:anim calcmode="lin" valueType="num">
                                      <p:cBhvr>
                                        <p:cTn id="17"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3"/>
                                        </p:tgtEl>
                                      </p:cBhvr>
                                    </p:animEffect>
                                  </p:childTnLst>
                                </p:cTn>
                              </p:par>
                            </p:childTnLst>
                          </p:cTn>
                        </p:par>
                        <p:par>
                          <p:cTn id="20" fill="hold">
                            <p:stCondLst>
                              <p:cond delay="649"/>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1"/>
                                        </p:tgtEl>
                                        <p:attrNameLst>
                                          <p:attrName>ppt_y</p:attrName>
                                        </p:attrNameLst>
                                      </p:cBhvr>
                                      <p:tavLst>
                                        <p:tav tm="0">
                                          <p:val>
                                            <p:strVal val="#ppt_y"/>
                                          </p:val>
                                        </p:tav>
                                        <p:tav tm="100000">
                                          <p:val>
                                            <p:strVal val="#ppt_y"/>
                                          </p:val>
                                        </p:tav>
                                      </p:tavLst>
                                    </p:anim>
                                    <p:anim calcmode="lin" valueType="num">
                                      <p:cBhvr>
                                        <p:cTn id="2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1"/>
                                        </p:tgtEl>
                                      </p:cBhvr>
                                    </p:animEffect>
                                  </p:childTnLst>
                                </p:cTn>
                              </p:par>
                            </p:childTnLst>
                          </p:cTn>
                        </p:par>
                        <p:par>
                          <p:cTn id="28" fill="hold">
                            <p:stCondLst>
                              <p:cond delay="1299"/>
                            </p:stCondLst>
                            <p:childTnLst>
                              <p:par>
                                <p:cTn id="29" presetID="14" presetClass="entr" presetSubtype="1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800"/>
                                        <p:tgtEl>
                                          <p:spTgt spid="13"/>
                                        </p:tgtEl>
                                      </p:cBhvr>
                                    </p:animEffect>
                                  </p:childTnLst>
                                </p:cTn>
                              </p:par>
                            </p:childTnLst>
                          </p:cTn>
                        </p:par>
                        <p:par>
                          <p:cTn id="32" fill="hold">
                            <p:stCondLst>
                              <p:cond delay="2299"/>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hold" display="0">
                  <p:stCondLst>
                    <p:cond delay="indefinite"/>
                  </p:stCondLst>
                  <p:endCondLst>
                    <p:cond evt="onStopAudio" delay="0">
                      <p:tgtEl>
                        <p:sldTgt/>
                      </p:tgtEl>
                    </p:cond>
                  </p:endCondLst>
                </p:cTn>
                <p:tgtEl>
                  <p:spTgt spid="25"/>
                </p:tgtEl>
              </p:cMediaNode>
            </p:audio>
          </p:childTnLst>
        </p:cTn>
      </p:par>
    </p:tnLst>
    <p:bldLst>
      <p:bldP spid="11" grpId="0"/>
      <p:bldP spid="13" grpId="0"/>
      <p:bldP spid="18"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cs typeface="+mn-ea"/>
                <a:sym typeface="+mn-lt"/>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项目一</a:t>
            </a:r>
            <a:endParaRPr lang="zh-CN" altLang="en-US" sz="2000" dirty="0">
              <a:solidFill>
                <a:schemeClr val="bg1"/>
              </a:solidFill>
              <a:cs typeface="+mn-ea"/>
              <a:sym typeface="+mn-lt"/>
            </a:endParaRP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项目三</a:t>
            </a:r>
            <a:endParaRPr lang="zh-CN" altLang="en-US" sz="2000" dirty="0">
              <a:solidFill>
                <a:schemeClr val="bg1"/>
              </a:solidFill>
              <a:cs typeface="+mn-ea"/>
              <a:sym typeface="+mn-lt"/>
            </a:endParaRP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项目二</a:t>
            </a:r>
            <a:endParaRPr lang="zh-CN" altLang="en-US" sz="2000" dirty="0">
              <a:solidFill>
                <a:schemeClr val="bg1"/>
              </a:solidFill>
              <a:cs typeface="+mn-ea"/>
              <a:sym typeface="+mn-lt"/>
            </a:endParaRP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项目四</a:t>
            </a:r>
            <a:endParaRPr lang="zh-CN" altLang="en-US" sz="2000" dirty="0">
              <a:solidFill>
                <a:schemeClr val="bg1"/>
              </a:solidFill>
              <a:cs typeface="+mn-ea"/>
              <a:sym typeface="+mn-lt"/>
            </a:endParaRP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endParaRPr lang="zh-CN" altLang="en-US" sz="1600" dirty="0">
              <a:solidFill>
                <a:schemeClr val="tx1">
                  <a:lumMod val="85000"/>
                  <a:lumOff val="15000"/>
                </a:schemeClr>
              </a:solidFill>
              <a:cs typeface="+mn-ea"/>
              <a:sym typeface="+mn-lt"/>
            </a:endParaRP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endParaRPr lang="zh-CN" altLang="en-US" sz="1600" dirty="0">
              <a:solidFill>
                <a:schemeClr val="tx1">
                  <a:lumMod val="85000"/>
                  <a:lumOff val="15000"/>
                </a:schemeClr>
              </a:solidFill>
              <a:cs typeface="+mn-ea"/>
              <a:sym typeface="+mn-lt"/>
            </a:endParaRP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endParaRPr lang="zh-CN" altLang="en-US" sz="1600" dirty="0">
              <a:solidFill>
                <a:schemeClr val="tx1">
                  <a:lumMod val="85000"/>
                  <a:lumOff val="15000"/>
                </a:schemeClr>
              </a:solidFill>
              <a:cs typeface="+mn-ea"/>
              <a:sym typeface="+mn-lt"/>
            </a:endParaRP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endParaRPr lang="zh-CN" altLang="en-US" sz="1600" dirty="0">
              <a:solidFill>
                <a:schemeClr val="tx1">
                  <a:lumMod val="85000"/>
                  <a:lumOff val="15000"/>
                </a:schemeClr>
              </a:solidFill>
              <a:cs typeface="+mn-ea"/>
              <a:sym typeface="+mn-lt"/>
            </a:endParaRPr>
          </a:p>
        </p:txBody>
      </p:sp>
      <p:sp>
        <p:nvSpPr>
          <p:cNvPr id="2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728293"/>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1" name="AutoShape 3"/>
          <p:cNvSpPr>
            <a:spLocks noChangeArrowheads="1"/>
          </p:cNvSpPr>
          <p:nvPr/>
        </p:nvSpPr>
        <p:spPr bwMode="auto">
          <a:xfrm rot="10800000">
            <a:off x="2378386" y="2353697"/>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2" name="AutoShape 6"/>
          <p:cNvSpPr>
            <a:spLocks noChangeArrowheads="1"/>
          </p:cNvSpPr>
          <p:nvPr/>
        </p:nvSpPr>
        <p:spPr bwMode="auto">
          <a:xfrm>
            <a:off x="2651361" y="1457031"/>
            <a:ext cx="914245" cy="778296"/>
          </a:xfrm>
          <a:prstGeom prst="triangle">
            <a:avLst>
              <a:gd name="adj" fmla="val 50000"/>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3" name="AutoShape 4"/>
          <p:cNvSpPr>
            <a:spLocks noChangeArrowheads="1"/>
          </p:cNvSpPr>
          <p:nvPr/>
        </p:nvSpPr>
        <p:spPr bwMode="auto">
          <a:xfrm rot="10800000">
            <a:off x="1941876" y="2923363"/>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4" name="AutoShape 5"/>
          <p:cNvSpPr>
            <a:spLocks noChangeArrowheads="1"/>
          </p:cNvSpPr>
          <p:nvPr/>
        </p:nvSpPr>
        <p:spPr bwMode="auto">
          <a:xfrm rot="10800000">
            <a:off x="725347" y="4862720"/>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cxnSp>
        <p:nvCxnSpPr>
          <p:cNvPr id="25" name="直接连接符 24"/>
          <p:cNvCxnSpPr/>
          <p:nvPr/>
        </p:nvCxnSpPr>
        <p:spPr>
          <a:xfrm>
            <a:off x="3143037" y="188421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556027"/>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253035"/>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273058"/>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282920"/>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098836"/>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endParaRPr lang="zh-CN" altLang="en-US" sz="1500">
              <a:solidFill>
                <a:schemeClr val="tx1">
                  <a:lumMod val="75000"/>
                  <a:lumOff val="25000"/>
                </a:schemeClr>
              </a:solidFill>
              <a:cs typeface="+mn-ea"/>
              <a:sym typeface="+mn-lt"/>
            </a:endParaRPr>
          </a:p>
        </p:txBody>
      </p:sp>
      <p:sp>
        <p:nvSpPr>
          <p:cNvPr id="31" name="TextBox 30"/>
          <p:cNvSpPr txBox="1"/>
          <p:nvPr/>
        </p:nvSpPr>
        <p:spPr>
          <a:xfrm>
            <a:off x="5770734" y="4789416"/>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endParaRPr lang="zh-CN" altLang="en-US" sz="1900">
              <a:solidFill>
                <a:schemeClr val="tx1">
                  <a:lumMod val="75000"/>
                  <a:lumOff val="25000"/>
                </a:schemeClr>
              </a:solidFill>
              <a:cs typeface="+mn-ea"/>
              <a:sym typeface="+mn-lt"/>
            </a:endParaRPr>
          </a:p>
        </p:txBody>
      </p:sp>
      <p:sp>
        <p:nvSpPr>
          <p:cNvPr id="32" name="TextBox 31"/>
          <p:cNvSpPr txBox="1"/>
          <p:nvPr/>
        </p:nvSpPr>
        <p:spPr>
          <a:xfrm>
            <a:off x="7091440" y="4095099"/>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endParaRPr lang="zh-CN" altLang="en-US" sz="1500">
              <a:solidFill>
                <a:schemeClr val="tx1">
                  <a:lumMod val="75000"/>
                  <a:lumOff val="25000"/>
                </a:schemeClr>
              </a:solidFill>
              <a:cs typeface="+mn-ea"/>
              <a:sym typeface="+mn-lt"/>
            </a:endParaRPr>
          </a:p>
        </p:txBody>
      </p:sp>
      <p:sp>
        <p:nvSpPr>
          <p:cNvPr id="33" name="TextBox 32"/>
          <p:cNvSpPr txBox="1"/>
          <p:nvPr/>
        </p:nvSpPr>
        <p:spPr>
          <a:xfrm>
            <a:off x="5770734" y="379476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endParaRPr lang="zh-CN" altLang="en-US" sz="1900">
              <a:solidFill>
                <a:schemeClr val="tx1">
                  <a:lumMod val="75000"/>
                  <a:lumOff val="25000"/>
                </a:schemeClr>
              </a:solidFill>
              <a:cs typeface="+mn-ea"/>
              <a:sym typeface="+mn-lt"/>
            </a:endParaRPr>
          </a:p>
        </p:txBody>
      </p:sp>
      <p:sp>
        <p:nvSpPr>
          <p:cNvPr id="34" name="TextBox 33"/>
          <p:cNvSpPr txBox="1"/>
          <p:nvPr/>
        </p:nvSpPr>
        <p:spPr>
          <a:xfrm>
            <a:off x="7091440" y="3115449"/>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endParaRPr lang="zh-CN" altLang="en-US" sz="1500">
              <a:solidFill>
                <a:schemeClr val="tx1">
                  <a:lumMod val="75000"/>
                  <a:lumOff val="25000"/>
                </a:schemeClr>
              </a:solidFill>
              <a:cs typeface="+mn-ea"/>
              <a:sym typeface="+mn-lt"/>
            </a:endParaRPr>
          </a:p>
        </p:txBody>
      </p:sp>
      <p:sp>
        <p:nvSpPr>
          <p:cNvPr id="35" name="TextBox 34"/>
          <p:cNvSpPr txBox="1"/>
          <p:nvPr/>
        </p:nvSpPr>
        <p:spPr>
          <a:xfrm>
            <a:off x="5770734" y="278475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endParaRPr lang="zh-CN" altLang="en-US" sz="1900">
              <a:solidFill>
                <a:schemeClr val="tx1">
                  <a:lumMod val="75000"/>
                  <a:lumOff val="25000"/>
                </a:schemeClr>
              </a:solidFill>
              <a:cs typeface="+mn-ea"/>
              <a:sym typeface="+mn-lt"/>
            </a:endParaRPr>
          </a:p>
        </p:txBody>
      </p:sp>
      <p:sp>
        <p:nvSpPr>
          <p:cNvPr id="36" name="TextBox 35"/>
          <p:cNvSpPr txBox="1"/>
          <p:nvPr/>
        </p:nvSpPr>
        <p:spPr>
          <a:xfrm>
            <a:off x="7091440" y="2373332"/>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endParaRPr lang="zh-CN" altLang="en-US" sz="1500">
              <a:solidFill>
                <a:schemeClr val="tx1">
                  <a:lumMod val="75000"/>
                  <a:lumOff val="25000"/>
                </a:schemeClr>
              </a:solidFill>
              <a:cs typeface="+mn-ea"/>
              <a:sym typeface="+mn-lt"/>
            </a:endParaRPr>
          </a:p>
        </p:txBody>
      </p:sp>
      <p:sp>
        <p:nvSpPr>
          <p:cNvPr id="37" name="TextBox 36"/>
          <p:cNvSpPr txBox="1"/>
          <p:nvPr/>
        </p:nvSpPr>
        <p:spPr>
          <a:xfrm>
            <a:off x="5770734" y="2098509"/>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endParaRPr lang="zh-CN" altLang="en-US" sz="1900">
              <a:solidFill>
                <a:schemeClr val="tx1">
                  <a:lumMod val="75000"/>
                  <a:lumOff val="25000"/>
                </a:schemeClr>
              </a:solidFill>
              <a:cs typeface="+mn-ea"/>
              <a:sym typeface="+mn-lt"/>
            </a:endParaRPr>
          </a:p>
        </p:txBody>
      </p:sp>
      <p:sp>
        <p:nvSpPr>
          <p:cNvPr id="38" name="TextBox 37"/>
          <p:cNvSpPr txBox="1"/>
          <p:nvPr/>
        </p:nvSpPr>
        <p:spPr>
          <a:xfrm>
            <a:off x="7091440" y="1680040"/>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您的内容打在这里，或者通过复制您的文本后，在此框中选择粘贴，并选择只保留文字。</a:t>
            </a:r>
            <a:endParaRPr lang="zh-CN" altLang="en-US" sz="1500" dirty="0">
              <a:solidFill>
                <a:schemeClr val="tx1">
                  <a:lumMod val="75000"/>
                  <a:lumOff val="25000"/>
                </a:schemeClr>
              </a:solidFill>
              <a:cs typeface="+mn-ea"/>
              <a:sym typeface="+mn-lt"/>
            </a:endParaRPr>
          </a:p>
        </p:txBody>
      </p:sp>
      <p:sp>
        <p:nvSpPr>
          <p:cNvPr id="39" name="TextBox 38"/>
          <p:cNvSpPr txBox="1"/>
          <p:nvPr/>
        </p:nvSpPr>
        <p:spPr>
          <a:xfrm>
            <a:off x="5770734" y="1405215"/>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cs typeface="+mn-ea"/>
                <a:sym typeface="+mn-lt"/>
              </a:rPr>
              <a:t>添加标题</a:t>
            </a:r>
            <a:endParaRPr lang="zh-CN" altLang="en-US" sz="1900" dirty="0">
              <a:solidFill>
                <a:schemeClr val="tx1">
                  <a:lumMod val="75000"/>
                  <a:lumOff val="25000"/>
                </a:schemeClr>
              </a:solidFill>
              <a:cs typeface="+mn-ea"/>
              <a:sym typeface="+mn-lt"/>
            </a:endParaRP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18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23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18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23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p:nvPr/>
        </p:nvGrpSpPr>
        <p:grpSpPr bwMode="auto">
          <a:xfrm>
            <a:off x="527796" y="1269554"/>
            <a:ext cx="5941115" cy="4995431"/>
            <a:chOff x="720" y="839"/>
            <a:chExt cx="3740" cy="3146"/>
          </a:xfrm>
          <a:solidFill>
            <a:srgbClr val="E8E8E6"/>
          </a:solidFill>
        </p:grpSpPr>
        <p:sp>
          <p:nvSpPr>
            <p:cNvPr id="28"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29"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30"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31"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32"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33"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34"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35"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36"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37"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38"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39"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40"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41"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42"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43"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44"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45"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46"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47"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48"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49"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50"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51"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52"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53"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54"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55"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56"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57"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58"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59"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60"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61"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62"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63"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64"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65"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66"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67"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68"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69"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70"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71"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72"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73"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74"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75"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76"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77"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78"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79"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80"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81"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82"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83"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84"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85"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86"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a:cs typeface="+mn-ea"/>
                <a:sym typeface="+mn-lt"/>
              </a:endParaRPr>
            </a:p>
          </p:txBody>
        </p:sp>
        <p:sp>
          <p:nvSpPr>
            <p:cNvPr id="87"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88"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sp>
          <p:nvSpPr>
            <p:cNvPr id="89"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a:cs typeface="+mn-ea"/>
                <a:sym typeface="+mn-lt"/>
              </a:endParaRPr>
            </a:p>
          </p:txBody>
        </p:sp>
      </p:grpSp>
      <p:sp>
        <p:nvSpPr>
          <p:cNvPr id="90" name="Freeform 78"/>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1"/>
          </a:solidFill>
          <a:ln w="6350">
            <a:solidFill>
              <a:schemeClr val="tx1">
                <a:lumMod val="85000"/>
                <a:lumOff val="15000"/>
              </a:schemeClr>
            </a:solidFill>
            <a:prstDash val="solid"/>
            <a:round/>
          </a:ln>
        </p:spPr>
        <p:txBody>
          <a:bodyPr lIns="91472" tIns="45736" rIns="91472" bIns="45736"/>
          <a:lstStyle/>
          <a:p>
            <a:endParaRPr lang="zh-CN" altLang="en-US">
              <a:cs typeface="+mn-ea"/>
              <a:sym typeface="+mn-lt"/>
            </a:endParaRPr>
          </a:p>
        </p:txBody>
      </p:sp>
      <p:sp>
        <p:nvSpPr>
          <p:cNvPr id="91" name="Freeform 92"/>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1"/>
          </a:solidFill>
          <a:ln w="6350">
            <a:solidFill>
              <a:schemeClr val="tx1">
                <a:lumMod val="85000"/>
                <a:lumOff val="15000"/>
              </a:schemeClr>
            </a:solidFill>
            <a:prstDash val="solid"/>
            <a:round/>
          </a:ln>
        </p:spPr>
        <p:txBody>
          <a:bodyPr lIns="91472" tIns="45736" rIns="91472" bIns="45736"/>
          <a:lstStyle/>
          <a:p>
            <a:endParaRPr lang="zh-CN" altLang="en-US">
              <a:cs typeface="+mn-ea"/>
              <a:sym typeface="+mn-lt"/>
            </a:endParaRPr>
          </a:p>
        </p:txBody>
      </p:sp>
      <p:sp>
        <p:nvSpPr>
          <p:cNvPr id="92" name="Freeform 100"/>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ln>
        </p:spPr>
        <p:txBody>
          <a:bodyPr lIns="91472" tIns="45736" rIns="91472" bIns="45736"/>
          <a:lstStyle/>
          <a:p>
            <a:endParaRPr lang="zh-CN" altLang="en-US">
              <a:cs typeface="+mn-ea"/>
              <a:sym typeface="+mn-lt"/>
            </a:endParaRPr>
          </a:p>
        </p:txBody>
      </p:sp>
      <p:sp>
        <p:nvSpPr>
          <p:cNvPr id="93" name="Freeform 82"/>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1"/>
          </a:solidFill>
          <a:ln w="6350">
            <a:solidFill>
              <a:schemeClr val="tx1">
                <a:lumMod val="85000"/>
                <a:lumOff val="15000"/>
              </a:schemeClr>
            </a:solidFill>
            <a:prstDash val="solid"/>
            <a:round/>
          </a:ln>
        </p:spPr>
        <p:txBody>
          <a:bodyPr lIns="91472" tIns="45736" rIns="91472" bIns="45736"/>
          <a:lstStyle/>
          <a:p>
            <a:endParaRPr lang="zh-CN" altLang="en-US">
              <a:cs typeface="+mn-ea"/>
              <a:sym typeface="+mn-lt"/>
            </a:endParaRPr>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cs typeface="+mn-ea"/>
                <a:sym typeface="+mn-lt"/>
              </a:rPr>
              <a:t>点击添加文本</a:t>
            </a:r>
            <a:endParaRPr lang="zh-CN" altLang="en-US" sz="1900" dirty="0">
              <a:solidFill>
                <a:schemeClr val="tx1">
                  <a:lumMod val="85000"/>
                  <a:lumOff val="15000"/>
                </a:schemeClr>
              </a:solidFill>
              <a:cs typeface="+mn-ea"/>
              <a:sym typeface="+mn-lt"/>
            </a:endParaRP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cs typeface="+mn-ea"/>
                <a:sym typeface="+mn-lt"/>
              </a:rPr>
              <a:t>点击添加文本</a:t>
            </a:r>
            <a:endParaRPr lang="zh-CN" altLang="en-US" sz="1900">
              <a:solidFill>
                <a:schemeClr val="tx1">
                  <a:lumMod val="85000"/>
                  <a:lumOff val="15000"/>
                </a:schemeClr>
              </a:solidFill>
              <a:cs typeface="+mn-ea"/>
              <a:sym typeface="+mn-lt"/>
            </a:endParaRP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cs typeface="+mn-ea"/>
                <a:sym typeface="+mn-lt"/>
              </a:rPr>
              <a:t>点击添加文本</a:t>
            </a:r>
            <a:endParaRPr lang="zh-CN" altLang="en-US" sz="1900">
              <a:solidFill>
                <a:schemeClr val="tx1">
                  <a:lumMod val="85000"/>
                  <a:lumOff val="15000"/>
                </a:schemeClr>
              </a:solidFill>
              <a:cs typeface="+mn-ea"/>
              <a:sym typeface="+mn-lt"/>
            </a:endParaRP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cs typeface="+mn-ea"/>
                <a:sym typeface="+mn-lt"/>
              </a:rPr>
              <a:t>点击添加文本</a:t>
            </a:r>
            <a:endParaRPr lang="zh-CN" altLang="en-US" sz="1900" dirty="0">
              <a:solidFill>
                <a:schemeClr val="tx1">
                  <a:lumMod val="85000"/>
                  <a:lumOff val="15000"/>
                </a:schemeClr>
              </a:solidFill>
              <a:cs typeface="+mn-ea"/>
              <a:sym typeface="+mn-lt"/>
            </a:endParaRPr>
          </a:p>
        </p:txBody>
      </p:sp>
      <p:sp>
        <p:nvSpPr>
          <p:cNvPr id="106" name="矩形标注 105"/>
          <p:cNvSpPr/>
          <p:nvPr/>
        </p:nvSpPr>
        <p:spPr>
          <a:xfrm>
            <a:off x="8814108" y="2252445"/>
            <a:ext cx="2901691" cy="3899377"/>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cs typeface="+mn-ea"/>
              <a:sym typeface="+mn-lt"/>
            </a:endParaRPr>
          </a:p>
          <a:p>
            <a:pPr>
              <a:lnSpc>
                <a:spcPct val="130000"/>
              </a:lnSpc>
            </a:pPr>
            <a:r>
              <a:rPr lang="zh-CN" altLang="en-US" sz="1600" dirty="0">
                <a:solidFill>
                  <a:schemeClr val="bg1"/>
                </a:solidFill>
                <a:cs typeface="+mn-ea"/>
                <a:sym typeface="+mn-lt"/>
              </a:rPr>
              <a:t>您的内容打在这里，或者通过复制您的文本后，在此框中选择粘贴，并选择只保留文字。</a:t>
            </a:r>
            <a:endParaRPr lang="zh-CN" altLang="en-US" sz="1600" dirty="0">
              <a:solidFill>
                <a:schemeClr val="bg1"/>
              </a:solidFill>
              <a:cs typeface="+mn-ea"/>
              <a:sym typeface="+mn-lt"/>
            </a:endParaRPr>
          </a:p>
        </p:txBody>
      </p:sp>
      <p:sp>
        <p:nvSpPr>
          <p:cNvPr id="108"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
        <p:nvSpPr>
          <p:cNvPr id="109" name="矩形 108"/>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18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23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28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18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23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28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619609"/>
            <a:ext cx="2784529" cy="1671161"/>
            <a:chOff x="1441450" y="1398043"/>
            <a:chExt cx="2019300" cy="1211904"/>
          </a:xfrm>
        </p:grpSpPr>
        <p:sp>
          <p:nvSpPr>
            <p:cNvPr id="56"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mn-lt"/>
                  <a:cs typeface="+mn-ea"/>
                  <a:sym typeface="+mn-lt"/>
                </a:rPr>
                <a:t>添加文字</a:t>
              </a:r>
              <a:endParaRPr lang="en-US" altLang="zh-CN" sz="2400" b="1" dirty="0">
                <a:solidFill>
                  <a:schemeClr val="tx1">
                    <a:lumMod val="85000"/>
                    <a:lumOff val="15000"/>
                  </a:schemeClr>
                </a:solidFill>
                <a:latin typeface="+mn-lt"/>
                <a:cs typeface="+mn-ea"/>
                <a:sym typeface="+mn-lt"/>
              </a:endParaRPr>
            </a:p>
          </p:txBody>
        </p:sp>
        <p:sp>
          <p:nvSpPr>
            <p:cNvPr id="57"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mn-lt"/>
                  <a:cs typeface="+mn-ea"/>
                  <a:sym typeface="+mn-lt"/>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mn-lt"/>
                <a:cs typeface="+mn-ea"/>
                <a:sym typeface="+mn-lt"/>
              </a:endParaRPr>
            </a:p>
          </p:txBody>
        </p:sp>
      </p:grpSp>
      <p:grpSp>
        <p:nvGrpSpPr>
          <p:cNvPr id="58" name="Group 43"/>
          <p:cNvGrpSpPr/>
          <p:nvPr/>
        </p:nvGrpSpPr>
        <p:grpSpPr>
          <a:xfrm>
            <a:off x="554559" y="4238061"/>
            <a:ext cx="2784530" cy="1772751"/>
            <a:chOff x="1441449" y="1375177"/>
            <a:chExt cx="2019301" cy="1285574"/>
          </a:xfrm>
        </p:grpSpPr>
        <p:sp>
          <p:nvSpPr>
            <p:cNvPr id="59" name="Text Placeholder 2"/>
            <p:cNvSpPr txBox="1"/>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0" name="Text Placeholder 8"/>
            <p:cNvSpPr txBox="1"/>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grpSp>
        <p:nvGrpSpPr>
          <p:cNvPr id="61" name="Group 46"/>
          <p:cNvGrpSpPr/>
          <p:nvPr/>
        </p:nvGrpSpPr>
        <p:grpSpPr>
          <a:xfrm>
            <a:off x="8781969" y="1619611"/>
            <a:ext cx="2784529" cy="1755232"/>
            <a:chOff x="1342364" y="1398043"/>
            <a:chExt cx="2019300" cy="1272871"/>
          </a:xfrm>
        </p:grpSpPr>
        <p:sp>
          <p:nvSpPr>
            <p:cNvPr id="62" name="Text Placeholder 2"/>
            <p:cNvSpPr txBox="1"/>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3" name="Text Placeholder 8"/>
            <p:cNvSpPr txBox="1"/>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grpSp>
        <p:nvGrpSpPr>
          <p:cNvPr id="64" name="Group 49"/>
          <p:cNvGrpSpPr/>
          <p:nvPr/>
        </p:nvGrpSpPr>
        <p:grpSpPr>
          <a:xfrm>
            <a:off x="8918612" y="4574398"/>
            <a:ext cx="2784529" cy="1735716"/>
            <a:chOff x="1441450" y="1619081"/>
            <a:chExt cx="2019300" cy="1258716"/>
          </a:xfrm>
        </p:grpSpPr>
        <p:sp>
          <p:nvSpPr>
            <p:cNvPr id="65" name="Text Placeholder 2"/>
            <p:cNvSpPr txBox="1"/>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6" name="Text Placeholder 8"/>
            <p:cNvSpPr txBox="1"/>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75" name="Text Placeholder 2"/>
            <p:cNvSpPr txBox="1"/>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项目一</a:t>
              </a:r>
              <a:endParaRPr lang="en-US" altLang="zh-CN" sz="2400" b="1" dirty="0">
                <a:solidFill>
                  <a:schemeClr val="bg1"/>
                </a:solidFill>
                <a:latin typeface="+mn-lt"/>
                <a:cs typeface="+mn-ea"/>
                <a:sym typeface="+mn-lt"/>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76"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项目二</a:t>
              </a:r>
              <a:endParaRPr lang="en-US" altLang="zh-CN" sz="2400" b="1" dirty="0">
                <a:solidFill>
                  <a:schemeClr val="bg1"/>
                </a:solidFill>
                <a:latin typeface="+mn-lt"/>
                <a:cs typeface="+mn-ea"/>
                <a:sym typeface="+mn-lt"/>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77" name="Text Placeholder 2"/>
            <p:cNvSpPr txBox="1"/>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项目三</a:t>
              </a:r>
              <a:endParaRPr lang="en-US" altLang="zh-CN" sz="2400" b="1" dirty="0">
                <a:solidFill>
                  <a:schemeClr val="bg1"/>
                </a:solidFill>
                <a:latin typeface="+mn-lt"/>
                <a:cs typeface="+mn-ea"/>
                <a:sym typeface="+mn-lt"/>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78"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项目四</a:t>
              </a:r>
              <a:endParaRPr lang="en-US" altLang="zh-CN" sz="2400" b="1" dirty="0">
                <a:solidFill>
                  <a:schemeClr val="bg1"/>
                </a:solidFill>
                <a:latin typeface="+mn-lt"/>
                <a:cs typeface="+mn-ea"/>
                <a:sym typeface="+mn-lt"/>
              </a:endParaRPr>
            </a:p>
          </p:txBody>
        </p:sp>
      </p:grpSp>
      <p:sp>
        <p:nvSpPr>
          <p:cNvPr id="3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p:spPr>
          <p:txBody>
            <a:bodyPr/>
            <a:lstStyle/>
            <a:p>
              <a:endParaRPr lang="zh-CN" altLang="en-US" sz="2800">
                <a:cs typeface="+mn-ea"/>
                <a:sym typeface="+mn-lt"/>
              </a:endParaRPr>
            </a:p>
          </p:txBody>
        </p:sp>
        <p:sp>
          <p:nvSpPr>
            <p:cNvPr id="17" name="Freeform 6"/>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accent2"/>
            </a:solidFill>
            <a:ln>
              <a:noFill/>
            </a:ln>
          </p:spPr>
          <p:txBody>
            <a:bodyPr vert="horz" wrap="square" lIns="91440" tIns="45720" rIns="91440" bIns="45720" numCol="1" anchor="t" anchorCtr="0" compatLnSpc="1"/>
            <a:lstStyle/>
            <a:p>
              <a:endParaRPr lang="zh-CN" altLang="en-US" sz="3200">
                <a:cs typeface="+mn-ea"/>
                <a:sym typeface="+mn-lt"/>
              </a:endParaRPr>
            </a:p>
          </p:txBody>
        </p:sp>
        <p:sp>
          <p:nvSpPr>
            <p:cNvPr id="18" name="Freeform 7"/>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p:spPr>
          <p:txBody>
            <a:bodyPr vert="horz" wrap="square" lIns="91440" tIns="45720" rIns="91440" bIns="45720" numCol="1" anchor="t" anchorCtr="0" compatLnSpc="1"/>
            <a:lstStyle/>
            <a:p>
              <a:endParaRPr lang="zh-CN" altLang="en-US" sz="3200">
                <a:cs typeface="+mn-ea"/>
                <a:sym typeface="+mn-lt"/>
              </a:endParaRPr>
            </a:p>
          </p:txBody>
        </p:sp>
        <p:sp>
          <p:nvSpPr>
            <p:cNvPr id="19" name="Freeform 8"/>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p:spPr>
          <p:txBody>
            <a:bodyPr/>
            <a:lstStyle/>
            <a:p>
              <a:endParaRPr lang="zh-CN" altLang="en-US" sz="2800">
                <a:cs typeface="+mn-ea"/>
                <a:sym typeface="+mn-lt"/>
              </a:endParaRPr>
            </a:p>
          </p:txBody>
        </p:sp>
      </p:grpSp>
      <p:sp>
        <p:nvSpPr>
          <p:cNvPr id="20" name="Content Placeholder 2"/>
          <p:cNvSpPr txBox="1"/>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669900"/>
                </a:solidFill>
                <a:cs typeface="+mn-ea"/>
                <a:sym typeface="+mn-lt"/>
              </a:rPr>
              <a:t>点击添加小标题</a:t>
            </a:r>
            <a:endParaRPr lang="en-US" altLang="zh-CN" sz="2400" b="1" dirty="0">
              <a:solidFill>
                <a:srgbClr val="669900"/>
              </a:solidFill>
              <a:cs typeface="+mn-ea"/>
              <a:sym typeface="+mn-lt"/>
            </a:endParaRPr>
          </a:p>
          <a:p>
            <a:pPr marL="0" indent="0">
              <a:buNone/>
            </a:pPr>
            <a:r>
              <a:rPr lang="zh-CN" altLang="en-US" sz="1800" dirty="0">
                <a:solidFill>
                  <a:schemeClr val="tx1">
                    <a:lumMod val="85000"/>
                    <a:lumOff val="15000"/>
                  </a:schemeClr>
                </a:solidFill>
                <a:cs typeface="+mn-ea"/>
                <a:sym typeface="+mn-lt"/>
              </a:rPr>
              <a:t>最新精品</a:t>
            </a:r>
            <a:r>
              <a:rPr lang="en-US" altLang="zh-CN" sz="1800" cap="small" dirty="0">
                <a:solidFill>
                  <a:schemeClr val="tx1">
                    <a:lumMod val="85000"/>
                    <a:lumOff val="15000"/>
                  </a:schemeClr>
                </a:solidFill>
                <a:cs typeface="+mn-ea"/>
                <a:sym typeface="+mn-lt"/>
              </a:rPr>
              <a:t>POWER POINT</a:t>
            </a:r>
            <a:r>
              <a:rPr lang="zh-CN" altLang="en-US" sz="1800" dirty="0">
                <a:solidFill>
                  <a:schemeClr val="tx1">
                    <a:lumMod val="85000"/>
                    <a:lumOff val="15000"/>
                  </a:schemeClr>
                </a:solidFill>
                <a:cs typeface="+mn-ea"/>
                <a:sym typeface="+mn-lt"/>
              </a:rPr>
              <a:t>模板，每个页面都是精心制作，所有内容可自行编辑修改，欢迎下载！</a:t>
            </a:r>
            <a:endParaRPr lang="en-US" altLang="zh-CN" sz="1800" dirty="0">
              <a:solidFill>
                <a:schemeClr val="tx1">
                  <a:lumMod val="85000"/>
                  <a:lumOff val="15000"/>
                </a:schemeClr>
              </a:solidFill>
              <a:cs typeface="+mn-ea"/>
              <a:sym typeface="+mn-lt"/>
            </a:endParaRPr>
          </a:p>
          <a:p>
            <a:pPr marL="0" indent="0">
              <a:buNone/>
            </a:pPr>
            <a:r>
              <a:rPr lang="zh-CN" altLang="en-US" sz="1800" dirty="0">
                <a:solidFill>
                  <a:schemeClr val="tx1">
                    <a:lumMod val="85000"/>
                    <a:lumOff val="15000"/>
                  </a:schemeClr>
                </a:solidFill>
                <a:cs typeface="+mn-ea"/>
                <a:sym typeface="+mn-lt"/>
              </a:rPr>
              <a:t>最新精品</a:t>
            </a:r>
            <a:r>
              <a:rPr lang="en-US" altLang="zh-CN" sz="1800" cap="small" dirty="0">
                <a:solidFill>
                  <a:schemeClr val="tx1">
                    <a:lumMod val="85000"/>
                    <a:lumOff val="15000"/>
                  </a:schemeClr>
                </a:solidFill>
                <a:cs typeface="+mn-ea"/>
                <a:sym typeface="+mn-lt"/>
              </a:rPr>
              <a:t>POWER POINT</a:t>
            </a:r>
            <a:r>
              <a:rPr lang="zh-CN" altLang="en-US" sz="1800" dirty="0">
                <a:solidFill>
                  <a:schemeClr val="tx1">
                    <a:lumMod val="85000"/>
                    <a:lumOff val="15000"/>
                  </a:schemeClr>
                </a:solidFill>
                <a:cs typeface="+mn-ea"/>
                <a:sym typeface="+mn-lt"/>
              </a:rPr>
              <a:t>模板，每个页面都是精心制作，所有内容可自行编辑修改，欢迎下载！</a:t>
            </a:r>
            <a:endParaRPr lang="en-US" sz="1800" dirty="0">
              <a:solidFill>
                <a:schemeClr val="tx1">
                  <a:lumMod val="85000"/>
                  <a:lumOff val="15000"/>
                </a:schemeClr>
              </a:solidFill>
              <a:cs typeface="+mn-ea"/>
              <a:sym typeface="+mn-lt"/>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dirty="0">
                <a:cs typeface="+mn-ea"/>
                <a:sym typeface="+mn-lt"/>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dirty="0">
                <a:cs typeface="+mn-ea"/>
                <a:sym typeface="+mn-lt"/>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dirty="0">
                <a:cs typeface="+mn-ea"/>
                <a:sym typeface="+mn-lt"/>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a:cs typeface="+mn-ea"/>
                <a:sym typeface="+mn-lt"/>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endParaRPr lang="zh-CN" altLang="en-US" dirty="0">
              <a:solidFill>
                <a:schemeClr val="tx1">
                  <a:lumMod val="85000"/>
                  <a:lumOff val="15000"/>
                </a:schemeClr>
              </a:solidFill>
              <a:latin typeface="+mn-lt"/>
              <a:ea typeface="+mn-ea"/>
              <a:cs typeface="+mn-ea"/>
              <a:sym typeface="+mn-lt"/>
            </a:endParaRP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endParaRPr lang="zh-CN" altLang="en-US" dirty="0">
              <a:solidFill>
                <a:schemeClr val="tx1">
                  <a:lumMod val="85000"/>
                  <a:lumOff val="15000"/>
                </a:schemeClr>
              </a:solidFill>
              <a:latin typeface="+mn-lt"/>
              <a:ea typeface="+mn-ea"/>
              <a:cs typeface="+mn-ea"/>
              <a:sym typeface="+mn-lt"/>
            </a:endParaRP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endParaRPr lang="zh-CN" altLang="en-US" dirty="0">
              <a:solidFill>
                <a:schemeClr val="tx1">
                  <a:lumMod val="85000"/>
                  <a:lumOff val="15000"/>
                </a:schemeClr>
              </a:solidFill>
              <a:latin typeface="+mn-lt"/>
              <a:ea typeface="+mn-ea"/>
              <a:cs typeface="+mn-ea"/>
              <a:sym typeface="+mn-lt"/>
            </a:endParaRP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cs typeface="+mn-ea"/>
                <a:sym typeface="+mn-lt"/>
              </a:rPr>
              <a:t>点击添加内容</a:t>
            </a:r>
            <a:endParaRPr lang="zh-CN" altLang="en-US" sz="2000" dirty="0">
              <a:solidFill>
                <a:schemeClr val="tx1">
                  <a:lumMod val="85000"/>
                  <a:lumOff val="15000"/>
                </a:schemeClr>
              </a:solidFill>
              <a:cs typeface="+mn-ea"/>
              <a:sym typeface="+mn-lt"/>
            </a:endParaRP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
        <p:nvSpPr>
          <p:cNvPr id="42" name="矩形 41"/>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8" name="圆角矩形 17"/>
          <p:cNvSpPr/>
          <p:nvPr/>
        </p:nvSpPr>
        <p:spPr>
          <a:xfrm>
            <a:off x="1858640" y="3423220"/>
            <a:ext cx="7685087"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9" name="圆角矩形 18"/>
          <p:cNvSpPr/>
          <p:nvPr/>
        </p:nvSpPr>
        <p:spPr>
          <a:xfrm>
            <a:off x="2706365" y="2089720"/>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grpSp>
        <p:nvGrpSpPr>
          <p:cNvPr id="20" name="Group 5"/>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ln>
          </p:spPr>
          <p:txBody>
            <a:bodyPr wrap="none" anchor="ctr"/>
            <a:lstStyle/>
            <a:p>
              <a:endParaRPr lang="zh-CN" altLang="en-US">
                <a:cs typeface="+mn-ea"/>
                <a:sym typeface="+mn-lt"/>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ln>
          </p:spPr>
          <p:txBody>
            <a:bodyPr wrap="none" anchor="ctr"/>
            <a:lstStyle/>
            <a:p>
              <a:endParaRPr lang="zh-CN" altLang="en-US">
                <a:cs typeface="+mn-ea"/>
                <a:sym typeface="+mn-lt"/>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grpSp>
      <p:grpSp>
        <p:nvGrpSpPr>
          <p:cNvPr id="24" name="Group 12"/>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1"/>
              </a:solidFill>
              <a:round/>
            </a:ln>
          </p:spPr>
          <p:txBody>
            <a:bodyPr wrap="none" anchor="ctr"/>
            <a:lstStyle/>
            <a:p>
              <a:endParaRPr lang="zh-CN" altLang="en-US">
                <a:cs typeface="+mn-ea"/>
                <a:sym typeface="+mn-lt"/>
              </a:endParaRPr>
            </a:p>
          </p:txBody>
        </p:sp>
        <p:sp>
          <p:nvSpPr>
            <p:cNvPr id="26" name="Oval 14"/>
            <p:cNvSpPr>
              <a:spLocks noChangeArrowheads="1"/>
            </p:cNvSpPr>
            <p:nvPr/>
          </p:nvSpPr>
          <p:spPr bwMode="gray">
            <a:xfrm>
              <a:off x="836" y="879"/>
              <a:ext cx="758" cy="758"/>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sp>
          <p:nvSpPr>
            <p:cNvPr id="27" name="Oval 15"/>
            <p:cNvSpPr>
              <a:spLocks noChangeArrowheads="1"/>
            </p:cNvSpPr>
            <p:nvPr/>
          </p:nvSpPr>
          <p:spPr bwMode="gray">
            <a:xfrm>
              <a:off x="870" y="915"/>
              <a:ext cx="690" cy="690"/>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grpSp>
      <p:grpSp>
        <p:nvGrpSpPr>
          <p:cNvPr id="28" name="Group 19"/>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1"/>
              </a:solidFill>
              <a:round/>
            </a:ln>
          </p:spPr>
          <p:txBody>
            <a:bodyPr wrap="none" anchor="ctr"/>
            <a:lstStyle/>
            <a:p>
              <a:endParaRPr lang="zh-CN" altLang="en-US">
                <a:cs typeface="+mn-ea"/>
                <a:sym typeface="+mn-lt"/>
              </a:endParaRPr>
            </a:p>
          </p:txBody>
        </p:sp>
        <p:sp>
          <p:nvSpPr>
            <p:cNvPr id="30" name="Oval 21"/>
            <p:cNvSpPr>
              <a:spLocks noChangeArrowheads="1"/>
            </p:cNvSpPr>
            <p:nvPr/>
          </p:nvSpPr>
          <p:spPr bwMode="ltGray">
            <a:xfrm>
              <a:off x="836" y="879"/>
              <a:ext cx="758" cy="758"/>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sp>
          <p:nvSpPr>
            <p:cNvPr id="31" name="Oval 22"/>
            <p:cNvSpPr>
              <a:spLocks noChangeArrowheads="1"/>
            </p:cNvSpPr>
            <p:nvPr/>
          </p:nvSpPr>
          <p:spPr bwMode="ltGray">
            <a:xfrm>
              <a:off x="870" y="915"/>
              <a:ext cx="690" cy="690"/>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a:solidFill>
                  <a:schemeClr val="tx1">
                    <a:lumMod val="85000"/>
                    <a:lumOff val="15000"/>
                  </a:schemeClr>
                </a:solidFill>
                <a:cs typeface="+mn-ea"/>
                <a:sym typeface="+mn-lt"/>
              </a:rPr>
              <a:t>标题</a:t>
            </a:r>
            <a:endParaRPr lang="zh-CN" altLang="en-US" sz="2000" b="1" dirty="0">
              <a:solidFill>
                <a:schemeClr val="tx1">
                  <a:lumMod val="85000"/>
                  <a:lumOff val="15000"/>
                </a:schemeClr>
              </a:solidFill>
              <a:cs typeface="+mn-ea"/>
              <a:sym typeface="+mn-lt"/>
            </a:endParaRP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a:solidFill>
                  <a:schemeClr val="tx1">
                    <a:lumMod val="85000"/>
                    <a:lumOff val="15000"/>
                  </a:schemeClr>
                </a:solidFill>
                <a:cs typeface="+mn-ea"/>
                <a:sym typeface="+mn-lt"/>
              </a:rPr>
              <a:t>标题</a:t>
            </a:r>
            <a:endParaRPr lang="zh-CN" altLang="en-US" sz="2000" b="1" dirty="0">
              <a:solidFill>
                <a:schemeClr val="tx1">
                  <a:lumMod val="85000"/>
                  <a:lumOff val="15000"/>
                </a:schemeClr>
              </a:solidFill>
              <a:cs typeface="+mn-ea"/>
              <a:sym typeface="+mn-lt"/>
            </a:endParaRP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a:solidFill>
                  <a:schemeClr val="tx1">
                    <a:lumMod val="85000"/>
                    <a:lumOff val="15000"/>
                  </a:schemeClr>
                </a:solidFill>
                <a:cs typeface="+mn-ea"/>
                <a:sym typeface="+mn-lt"/>
              </a:rPr>
              <a:t>标题</a:t>
            </a:r>
            <a:endParaRPr lang="zh-CN" altLang="en-US" sz="2000" b="1" dirty="0">
              <a:solidFill>
                <a:schemeClr val="tx1">
                  <a:lumMod val="85000"/>
                  <a:lumOff val="15000"/>
                </a:schemeClr>
              </a:solidFill>
              <a:cs typeface="+mn-ea"/>
              <a:sym typeface="+mn-lt"/>
            </a:endParaRP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400" dirty="0">
              <a:solidFill>
                <a:schemeClr val="tx1">
                  <a:lumMod val="85000"/>
                  <a:lumOff val="15000"/>
                </a:schemeClr>
              </a:solidFill>
              <a:cs typeface="+mn-ea"/>
              <a:sym typeface="+mn-lt"/>
            </a:endParaRP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400" dirty="0">
              <a:solidFill>
                <a:schemeClr val="tx1">
                  <a:lumMod val="85000"/>
                  <a:lumOff val="15000"/>
                </a:schemeClr>
              </a:solidFill>
              <a:cs typeface="+mn-ea"/>
              <a:sym typeface="+mn-lt"/>
            </a:endParaRPr>
          </a:p>
          <a:p>
            <a:pPr>
              <a:defRPr/>
            </a:pPr>
            <a:endParaRPr lang="zh-CN" altLang="en-US" sz="1600" dirty="0">
              <a:solidFill>
                <a:schemeClr val="tx1">
                  <a:lumMod val="85000"/>
                  <a:lumOff val="15000"/>
                </a:schemeClr>
              </a:solidFill>
              <a:cs typeface="+mn-ea"/>
              <a:sym typeface="+mn-lt"/>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85000"/>
                    <a:lumOff val="1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400" dirty="0">
              <a:solidFill>
                <a:schemeClr val="tx1">
                  <a:lumMod val="85000"/>
                  <a:lumOff val="15000"/>
                </a:schemeClr>
              </a:solidFill>
              <a:latin typeface="+mn-lt"/>
              <a:ea typeface="+mn-ea"/>
              <a:cs typeface="+mn-ea"/>
              <a:sym typeface="+mn-lt"/>
            </a:endParaRPr>
          </a:p>
        </p:txBody>
      </p:sp>
      <p:sp>
        <p:nvSpPr>
          <p:cNvPr id="3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3233896"/>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2"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p:nvPr/>
        </p:nvGrpSpPr>
        <p:grpSpPr bwMode="auto">
          <a:xfrm>
            <a:off x="5784450" y="2349674"/>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solidFill>
                  <a:schemeClr val="lt1"/>
                </a:solidFill>
                <a:cs typeface="+mn-ea"/>
                <a:sym typeface="+mn-lt"/>
              </a:endParaRPr>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69" name="Group 5"/>
          <p:cNvGrpSpPr/>
          <p:nvPr/>
        </p:nvGrpSpPr>
        <p:grpSpPr bwMode="auto">
          <a:xfrm>
            <a:off x="7976675" y="2544404"/>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72" name="Group 8"/>
          <p:cNvGrpSpPr/>
          <p:nvPr/>
        </p:nvGrpSpPr>
        <p:grpSpPr bwMode="auto">
          <a:xfrm>
            <a:off x="4875039" y="2608645"/>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cs typeface="+mn-ea"/>
                <a:sym typeface="+mn-lt"/>
              </a:endParaRPr>
            </a:p>
          </p:txBody>
        </p:sp>
      </p:grpSp>
      <p:grpSp>
        <p:nvGrpSpPr>
          <p:cNvPr id="75" name="Group 11"/>
          <p:cNvGrpSpPr/>
          <p:nvPr/>
        </p:nvGrpSpPr>
        <p:grpSpPr bwMode="auto">
          <a:xfrm>
            <a:off x="7976675" y="3192837"/>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77" name="Rectangle 19"/>
            <p:cNvSpPr>
              <a:spLocks noChangeArrowheads="1"/>
            </p:cNvSpPr>
            <p:nvPr/>
          </p:nvSpPr>
          <p:spPr bwMode="auto">
            <a:xfrm>
              <a:off x="0" y="591"/>
              <a:ext cx="1675" cy="209"/>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cs typeface="+mn-ea"/>
                <a:sym typeface="+mn-lt"/>
              </a:endParaRPr>
            </a:p>
          </p:txBody>
        </p:sp>
      </p:grpSp>
      <p:grpSp>
        <p:nvGrpSpPr>
          <p:cNvPr id="78" name="Group 14"/>
          <p:cNvGrpSpPr/>
          <p:nvPr/>
        </p:nvGrpSpPr>
        <p:grpSpPr bwMode="auto">
          <a:xfrm>
            <a:off x="4882968" y="3510027"/>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82" name="Group 18"/>
          <p:cNvGrpSpPr/>
          <p:nvPr/>
        </p:nvGrpSpPr>
        <p:grpSpPr bwMode="auto">
          <a:xfrm>
            <a:off x="7980982" y="4477657"/>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sp>
        <p:nvSpPr>
          <p:cNvPr id="88" name="Text Box 30"/>
          <p:cNvSpPr>
            <a:spLocks noChangeArrowheads="1"/>
          </p:cNvSpPr>
          <p:nvPr/>
        </p:nvSpPr>
        <p:spPr bwMode="auto">
          <a:xfrm>
            <a:off x="9374614" y="4633842"/>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endParaRPr lang="zh-CN" altLang="en-US" sz="1600" dirty="0">
              <a:solidFill>
                <a:sysClr val="windowText" lastClr="000000"/>
              </a:solidFill>
              <a:cs typeface="+mn-ea"/>
              <a:sym typeface="+mn-lt"/>
            </a:endParaRPr>
          </a:p>
        </p:txBody>
      </p:sp>
      <p:sp>
        <p:nvSpPr>
          <p:cNvPr id="89" name="Text Box 31"/>
          <p:cNvSpPr>
            <a:spLocks noChangeArrowheads="1"/>
          </p:cNvSpPr>
          <p:nvPr/>
        </p:nvSpPr>
        <p:spPr bwMode="auto">
          <a:xfrm>
            <a:off x="9273560" y="3676252"/>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0" name="Text Box 32"/>
          <p:cNvSpPr>
            <a:spLocks noChangeArrowheads="1"/>
          </p:cNvSpPr>
          <p:nvPr/>
        </p:nvSpPr>
        <p:spPr bwMode="auto">
          <a:xfrm>
            <a:off x="5414174" y="3697738"/>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1" name="Text Box 33"/>
          <p:cNvSpPr>
            <a:spLocks noChangeArrowheads="1"/>
          </p:cNvSpPr>
          <p:nvPr/>
        </p:nvSpPr>
        <p:spPr bwMode="auto">
          <a:xfrm>
            <a:off x="6493004" y="2634930"/>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2" name="Text Box 34"/>
          <p:cNvSpPr>
            <a:spLocks noChangeArrowheads="1"/>
          </p:cNvSpPr>
          <p:nvPr/>
        </p:nvSpPr>
        <p:spPr bwMode="auto">
          <a:xfrm>
            <a:off x="5198150" y="3049666"/>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endParaRPr lang="zh-CN" altLang="en-US" sz="1600" dirty="0">
              <a:solidFill>
                <a:sysClr val="windowText" lastClr="000000"/>
              </a:solidFill>
              <a:cs typeface="+mn-ea"/>
              <a:sym typeface="+mn-lt"/>
            </a:endParaRPr>
          </a:p>
        </p:txBody>
      </p:sp>
      <p:sp>
        <p:nvSpPr>
          <p:cNvPr id="93" name="Text Box 35"/>
          <p:cNvSpPr>
            <a:spLocks noChangeArrowheads="1"/>
          </p:cNvSpPr>
          <p:nvPr/>
        </p:nvSpPr>
        <p:spPr bwMode="auto">
          <a:xfrm>
            <a:off x="8150478" y="2884164"/>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endParaRPr lang="zh-CN" altLang="en-US" sz="1600" dirty="0">
              <a:solidFill>
                <a:sysClr val="windowText" lastClr="000000"/>
              </a:solidFill>
              <a:cs typeface="+mn-ea"/>
              <a:sym typeface="+mn-lt"/>
            </a:endParaRPr>
          </a:p>
        </p:txBody>
      </p:sp>
      <p:sp>
        <p:nvSpPr>
          <p:cNvPr id="94" name="Text Box 36"/>
          <p:cNvSpPr>
            <a:spLocks noChangeArrowheads="1"/>
          </p:cNvSpPr>
          <p:nvPr/>
        </p:nvSpPr>
        <p:spPr bwMode="auto">
          <a:xfrm>
            <a:off x="5088115" y="1269554"/>
            <a:ext cx="44873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ysClr val="windowText" lastClr="000000"/>
                </a:solidFill>
                <a:cs typeface="+mn-ea"/>
                <a:sym typeface="+mn-lt"/>
              </a:rPr>
              <a:t>在此添加标题内容</a:t>
            </a:r>
            <a:endParaRPr lang="en-US" sz="2000" b="1"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p:txBody>
      </p:sp>
      <p:sp>
        <p:nvSpPr>
          <p:cNvPr id="31" name="Text Box 36"/>
          <p:cNvSpPr>
            <a:spLocks noChangeArrowheads="1"/>
          </p:cNvSpPr>
          <p:nvPr/>
        </p:nvSpPr>
        <p:spPr bwMode="auto">
          <a:xfrm>
            <a:off x="770583" y="2205653"/>
            <a:ext cx="338772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cs typeface="+mn-ea"/>
                <a:sym typeface="+mn-lt"/>
              </a:rPr>
              <a:t>在此插入内容</a:t>
            </a:r>
            <a:endParaRPr lang="en-US" sz="1800" b="1"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endParaRPr lang="zh-CN" altLang="en-US" sz="1400" dirty="0">
              <a:solidFill>
                <a:sysClr val="windowText" lastClr="000000"/>
              </a:solidFill>
              <a:cs typeface="+mn-ea"/>
              <a:sym typeface="+mn-lt"/>
            </a:endParaRPr>
          </a:p>
        </p:txBody>
      </p:sp>
      <p:sp>
        <p:nvSpPr>
          <p:cNvPr id="3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
        <p:nvSpPr>
          <p:cNvPr id="33" name="矩形 32"/>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5" name="Freeform 7"/>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6" name="Freeform 8"/>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7" name="Freeform 9"/>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8" name="Freeform 10"/>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9" name="Freeform 11"/>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0" name="Freeform 12"/>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1" name="Freeform 13"/>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2" name="Freeform 14"/>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3" name="Freeform 15"/>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4" name="Freeform 16"/>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5" name="Freeform 17"/>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6" name="Freeform 18"/>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7" name="Freeform 19"/>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8" name="Freeform 20"/>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19" name="Freeform 21"/>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0" name="Freeform 22"/>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1" name="Freeform 23"/>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2" name="Freeform 24"/>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3" name="Freeform 25"/>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4" name="Freeform 26"/>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5" name="Freeform 27"/>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6" name="Freeform 28"/>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7" name="Freeform 29"/>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8" name="Freeform 30"/>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29" name="Freeform 31"/>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30" name="Freeform 32"/>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31" name="Freeform 33"/>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cs typeface="+mn-ea"/>
              <a:sym typeface="+mn-lt"/>
            </a:endParaRPr>
          </a:p>
        </p:txBody>
      </p:sp>
      <p:sp>
        <p:nvSpPr>
          <p:cNvPr id="32" name="Freeform 34"/>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33" name="Freeform 35"/>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34" name="Freeform 36"/>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35" name="Freeform 37"/>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36" name="Oval 38"/>
          <p:cNvSpPr>
            <a:spLocks noChangeArrowheads="1"/>
          </p:cNvSpPr>
          <p:nvPr/>
        </p:nvSpPr>
        <p:spPr bwMode="auto">
          <a:xfrm>
            <a:off x="2306449" y="3709476"/>
            <a:ext cx="795158" cy="798852"/>
          </a:xfrm>
          <a:prstGeom prst="ellipse">
            <a:avLst/>
          </a:prstGeom>
          <a:solidFill>
            <a:schemeClr val="bg1"/>
          </a:solidFill>
          <a:ln w="12700" cap="flat">
            <a:solidFill>
              <a:schemeClr val="accent1"/>
            </a:solidFill>
            <a:prstDash val="solid"/>
            <a:miter lim="800000"/>
          </a:ln>
        </p:spPr>
        <p:txBody>
          <a:bodyPr vert="horz" wrap="square" lIns="97021" tIns="48510" rIns="97021" bIns="48510" numCol="1" anchor="t" anchorCtr="0" compatLnSpc="1"/>
          <a:lstStyle/>
          <a:p>
            <a:endParaRPr lang="zh-CN" altLang="en-US">
              <a:cs typeface="+mn-ea"/>
              <a:sym typeface="+mn-lt"/>
            </a:endParaRPr>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38" name="Oval 40"/>
          <p:cNvSpPr>
            <a:spLocks noChangeArrowheads="1"/>
          </p:cNvSpPr>
          <p:nvPr/>
        </p:nvSpPr>
        <p:spPr bwMode="auto">
          <a:xfrm>
            <a:off x="4475731" y="3709476"/>
            <a:ext cx="797845" cy="798852"/>
          </a:xfrm>
          <a:prstGeom prst="ellipse">
            <a:avLst/>
          </a:prstGeom>
          <a:solidFill>
            <a:schemeClr val="bg1"/>
          </a:solidFill>
          <a:ln w="12700" cap="flat">
            <a:solidFill>
              <a:schemeClr val="accent1"/>
            </a:solidFill>
            <a:prstDash val="solid"/>
            <a:miter lim="800000"/>
          </a:ln>
        </p:spPr>
        <p:txBody>
          <a:bodyPr vert="horz" wrap="square" lIns="97021" tIns="48510" rIns="97021" bIns="48510" numCol="1" anchor="t" anchorCtr="0" compatLnSpc="1"/>
          <a:lstStyle/>
          <a:p>
            <a:endParaRPr lang="zh-CN" altLang="en-US">
              <a:cs typeface="+mn-ea"/>
              <a:sym typeface="+mn-lt"/>
            </a:endParaRPr>
          </a:p>
        </p:txBody>
      </p:sp>
      <p:sp>
        <p:nvSpPr>
          <p:cNvPr id="39" name="Oval 41"/>
          <p:cNvSpPr>
            <a:spLocks noChangeArrowheads="1"/>
          </p:cNvSpPr>
          <p:nvPr/>
        </p:nvSpPr>
        <p:spPr bwMode="auto">
          <a:xfrm>
            <a:off x="6634332" y="3709476"/>
            <a:ext cx="795158" cy="798852"/>
          </a:xfrm>
          <a:prstGeom prst="ellipse">
            <a:avLst/>
          </a:prstGeom>
          <a:solidFill>
            <a:schemeClr val="bg1"/>
          </a:solidFill>
          <a:ln w="12700" cap="flat">
            <a:solidFill>
              <a:schemeClr val="accent1"/>
            </a:solidFill>
            <a:prstDash val="solid"/>
            <a:miter lim="800000"/>
          </a:ln>
        </p:spPr>
        <p:txBody>
          <a:bodyPr vert="horz" wrap="square" lIns="97021" tIns="48510" rIns="97021" bIns="48510" numCol="1" anchor="t" anchorCtr="0" compatLnSpc="1"/>
          <a:lstStyle/>
          <a:p>
            <a:endParaRPr lang="zh-CN" altLang="en-US">
              <a:cs typeface="+mn-ea"/>
              <a:sym typeface="+mn-lt"/>
            </a:endParaRPr>
          </a:p>
        </p:txBody>
      </p:sp>
      <p:sp>
        <p:nvSpPr>
          <p:cNvPr id="40" name="Oval 42"/>
          <p:cNvSpPr>
            <a:spLocks noChangeArrowheads="1"/>
          </p:cNvSpPr>
          <p:nvPr/>
        </p:nvSpPr>
        <p:spPr bwMode="auto">
          <a:xfrm>
            <a:off x="8874502" y="3709476"/>
            <a:ext cx="795158" cy="798852"/>
          </a:xfrm>
          <a:prstGeom prst="ellipse">
            <a:avLst/>
          </a:prstGeom>
          <a:solidFill>
            <a:schemeClr val="bg1"/>
          </a:solidFill>
          <a:ln w="12700" cap="flat">
            <a:solidFill>
              <a:schemeClr val="accent1"/>
            </a:solidFill>
            <a:prstDash val="solid"/>
            <a:miter lim="800000"/>
          </a:ln>
        </p:spPr>
        <p:txBody>
          <a:bodyPr vert="horz" wrap="square" lIns="97021" tIns="48510" rIns="97021" bIns="48510" numCol="1" anchor="t" anchorCtr="0" compatLnSpc="1"/>
          <a:lstStyle/>
          <a:p>
            <a:endParaRPr lang="zh-CN" altLang="en-US">
              <a:cs typeface="+mn-ea"/>
              <a:sym typeface="+mn-lt"/>
            </a:endParaRPr>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p:spPr>
        <p:txBody>
          <a:bodyPr vert="horz" wrap="square" lIns="97021" tIns="48510" rIns="97021" bIns="48510" numCol="1" anchor="t" anchorCtr="0" compatLnSpc="1"/>
          <a:lstStyle/>
          <a:p>
            <a:endParaRPr lang="zh-CN" altLang="en-US">
              <a:cs typeface="+mn-ea"/>
              <a:sym typeface="+mn-lt"/>
            </a:endParaRPr>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endParaRPr lang="zh-CN" altLang="en-US" sz="1500" dirty="0">
              <a:solidFill>
                <a:schemeClr val="tx1">
                  <a:lumMod val="85000"/>
                  <a:lumOff val="15000"/>
                </a:schemeClr>
              </a:solidFill>
              <a:cs typeface="+mn-ea"/>
              <a:sym typeface="+mn-lt"/>
            </a:endParaRP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endParaRPr lang="zh-CN" altLang="en-US" sz="2800" baseline="-3000" dirty="0">
              <a:solidFill>
                <a:schemeClr val="tx1">
                  <a:lumMod val="85000"/>
                  <a:lumOff val="15000"/>
                </a:schemeClr>
              </a:solidFill>
              <a:cs typeface="+mn-ea"/>
              <a:sym typeface="+mn-lt"/>
            </a:endParaRP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endParaRPr lang="zh-CN" altLang="en-US" sz="1500" dirty="0">
              <a:solidFill>
                <a:schemeClr val="tx1">
                  <a:lumMod val="85000"/>
                  <a:lumOff val="15000"/>
                </a:schemeClr>
              </a:solidFill>
              <a:cs typeface="+mn-ea"/>
              <a:sym typeface="+mn-lt"/>
            </a:endParaRP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endParaRPr lang="zh-CN" altLang="en-US" sz="2800" baseline="-3000" dirty="0">
              <a:solidFill>
                <a:schemeClr val="tx1">
                  <a:lumMod val="85000"/>
                  <a:lumOff val="15000"/>
                </a:schemeClr>
              </a:solidFill>
              <a:cs typeface="+mn-ea"/>
              <a:sym typeface="+mn-lt"/>
            </a:endParaRP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endParaRPr lang="zh-CN" altLang="en-US" sz="1500" dirty="0">
              <a:solidFill>
                <a:schemeClr val="tx1">
                  <a:lumMod val="85000"/>
                  <a:lumOff val="15000"/>
                </a:schemeClr>
              </a:solidFill>
              <a:cs typeface="+mn-ea"/>
              <a:sym typeface="+mn-lt"/>
            </a:endParaRP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endParaRPr lang="zh-CN" altLang="en-US" sz="2800" baseline="-3000" dirty="0">
              <a:solidFill>
                <a:schemeClr val="tx1">
                  <a:lumMod val="85000"/>
                  <a:lumOff val="15000"/>
                </a:schemeClr>
              </a:solidFill>
              <a:cs typeface="+mn-ea"/>
              <a:sym typeface="+mn-lt"/>
            </a:endParaRP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endParaRPr lang="zh-CN" altLang="en-US" sz="1500" dirty="0">
              <a:solidFill>
                <a:schemeClr val="tx1">
                  <a:lumMod val="85000"/>
                  <a:lumOff val="15000"/>
                </a:schemeClr>
              </a:solidFill>
              <a:cs typeface="+mn-ea"/>
              <a:sym typeface="+mn-lt"/>
            </a:endParaRP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endParaRPr lang="zh-CN" altLang="en-US" sz="2800" baseline="-3000" dirty="0">
              <a:solidFill>
                <a:schemeClr val="tx1">
                  <a:lumMod val="85000"/>
                  <a:lumOff val="15000"/>
                </a:schemeClr>
              </a:solidFill>
              <a:cs typeface="+mn-ea"/>
              <a:sym typeface="+mn-lt"/>
            </a:endParaRPr>
          </a:p>
        </p:txBody>
      </p:sp>
      <p:sp>
        <p:nvSpPr>
          <p:cNvPr id="5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3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8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3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3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48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3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3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68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3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3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32" name="椭圆 64"/>
          <p:cNvSpPr>
            <a:spLocks noChangeArrowheads="1"/>
          </p:cNvSpPr>
          <p:nvPr/>
        </p:nvSpPr>
        <p:spPr bwMode="auto">
          <a:xfrm>
            <a:off x="1271499" y="1413570"/>
            <a:ext cx="1659809" cy="1658432"/>
          </a:xfrm>
          <a:prstGeom prst="ellipse">
            <a:avLst/>
          </a:prstGeom>
          <a:solidFill>
            <a:schemeClr val="accent1"/>
          </a:solidFill>
          <a:ln w="190500" cap="sq" cmpd="sng">
            <a:solidFill>
              <a:schemeClr val="bg1">
                <a:lumMod val="65000"/>
              </a:schemeClr>
            </a:solidFill>
            <a:round/>
          </a:ln>
        </p:spPr>
        <p:txBody>
          <a:bodyPr lIns="91472" tIns="45736" rIns="91472" bIns="45736" anchor="ctr"/>
          <a:lstStyle/>
          <a:p>
            <a:pPr algn="ctr"/>
            <a:r>
              <a:rPr lang="zh-CN" altLang="en-US" sz="2800" b="1" dirty="0">
                <a:solidFill>
                  <a:schemeClr val="bg1"/>
                </a:solidFill>
                <a:cs typeface="+mn-ea"/>
                <a:sym typeface="+mn-lt"/>
              </a:rPr>
              <a:t>添加文字</a:t>
            </a:r>
            <a:endParaRPr lang="zh-CN" altLang="zh-CN" sz="2800" b="1" dirty="0">
              <a:solidFill>
                <a:schemeClr val="bg1"/>
              </a:solidFill>
              <a:cs typeface="+mn-ea"/>
              <a:sym typeface="+mn-lt"/>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a:t>
            </a:r>
            <a:endParaRPr lang="zh-CN" altLang="en-US" sz="1600" dirty="0">
              <a:solidFill>
                <a:sysClr val="windowText" lastClr="000000"/>
              </a:solidFill>
              <a:cs typeface="+mn-ea"/>
              <a:sym typeface="+mn-lt"/>
            </a:endParaRPr>
          </a:p>
        </p:txBody>
      </p:sp>
      <p:sp>
        <p:nvSpPr>
          <p:cNvPr id="34" name="椭圆 64"/>
          <p:cNvSpPr>
            <a:spLocks noChangeArrowheads="1"/>
          </p:cNvSpPr>
          <p:nvPr/>
        </p:nvSpPr>
        <p:spPr bwMode="auto">
          <a:xfrm>
            <a:off x="9413700" y="3497287"/>
            <a:ext cx="1659809" cy="1658432"/>
          </a:xfrm>
          <a:prstGeom prst="ellipse">
            <a:avLst/>
          </a:prstGeom>
          <a:solidFill>
            <a:schemeClr val="accent1"/>
          </a:solidFill>
          <a:ln w="190500" cap="sq" cmpd="sng">
            <a:solidFill>
              <a:schemeClr val="bg1">
                <a:lumMod val="65000"/>
              </a:schemeClr>
            </a:solidFill>
            <a:round/>
          </a:ln>
        </p:spPr>
        <p:txBody>
          <a:bodyPr lIns="91472" tIns="45736" rIns="91472" bIns="45736" anchor="ctr"/>
          <a:lstStyle/>
          <a:p>
            <a:pPr algn="ctr"/>
            <a:r>
              <a:rPr lang="zh-CN" altLang="en-US" sz="2800" b="1" dirty="0">
                <a:solidFill>
                  <a:schemeClr val="bg1"/>
                </a:solidFill>
                <a:cs typeface="+mn-ea"/>
                <a:sym typeface="+mn-lt"/>
              </a:rPr>
              <a:t>添加文字</a:t>
            </a:r>
            <a:endParaRPr lang="zh-CN" altLang="zh-CN" sz="2800" b="1" dirty="0">
              <a:solidFill>
                <a:schemeClr val="bg1"/>
              </a:solidFill>
              <a:cs typeface="+mn-ea"/>
              <a:sym typeface="+mn-lt"/>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a:t>
            </a:r>
            <a:endParaRPr lang="zh-CN" altLang="en-US" sz="1600" dirty="0">
              <a:solidFill>
                <a:sysClr val="windowText" lastClr="000000"/>
              </a:solidFill>
              <a:cs typeface="+mn-ea"/>
              <a:sym typeface="+mn-lt"/>
            </a:endParaRPr>
          </a:p>
        </p:txBody>
      </p:sp>
      <p:sp>
        <p:nvSpPr>
          <p:cNvPr id="1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59"/>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59"/>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59"/>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8"/>
          <p:cNvSpPr/>
          <p:nvPr/>
        </p:nvSpPr>
        <p:spPr bwMode="auto">
          <a:xfrm>
            <a:off x="914599" y="1407542"/>
            <a:ext cx="8463605" cy="4542532"/>
          </a:xfrm>
          <a:prstGeom prst="rect">
            <a:avLst/>
          </a:prstGeom>
          <a:solidFill>
            <a:srgbClr val="FFFFFF">
              <a:alpha val="58038"/>
            </a:srgbClr>
          </a:solidFill>
          <a:ln w="25400">
            <a:solidFill>
              <a:schemeClr val="accent1"/>
            </a:solidFill>
            <a:miter lim="800000"/>
          </a:ln>
        </p:spPr>
        <p:txBody>
          <a:bodyPr/>
          <a:lstStyle/>
          <a:p>
            <a:endParaRPr lang="zh-CN" altLang="en-US">
              <a:solidFill>
                <a:srgbClr val="000000"/>
              </a:solidFill>
              <a:cs typeface="+mn-ea"/>
              <a:sym typeface="+mn-lt"/>
            </a:endParaRPr>
          </a:p>
        </p:txBody>
      </p:sp>
      <p:sp>
        <p:nvSpPr>
          <p:cNvPr id="65" name="矩形 17"/>
          <p:cNvSpPr>
            <a:spLocks noChangeArrowheads="1"/>
          </p:cNvSpPr>
          <p:nvPr/>
        </p:nvSpPr>
        <p:spPr bwMode="auto">
          <a:xfrm>
            <a:off x="1419423" y="936054"/>
            <a:ext cx="2198141" cy="961247"/>
          </a:xfrm>
          <a:prstGeom prst="rect">
            <a:avLst/>
          </a:prstGeom>
          <a:solidFill>
            <a:schemeClr val="accent1"/>
          </a:solidFill>
          <a:ln>
            <a:noFill/>
          </a:ln>
        </p:spPr>
        <p:txBody>
          <a:bodyPr/>
          <a:lstStyle/>
          <a:p>
            <a:endParaRPr lang="zh-CN" altLang="en-US" sz="2000" b="1">
              <a:cs typeface="+mn-ea"/>
              <a:sym typeface="+mn-lt"/>
            </a:endParaRPr>
          </a:p>
        </p:txBody>
      </p:sp>
      <p:sp>
        <p:nvSpPr>
          <p:cNvPr id="66" name="TextBox 18"/>
          <p:cNvSpPr>
            <a:spLocks noChangeArrowheads="1"/>
          </p:cNvSpPr>
          <p:nvPr/>
        </p:nvSpPr>
        <p:spPr bwMode="auto">
          <a:xfrm>
            <a:off x="1475017" y="973971"/>
            <a:ext cx="20869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800" b="1" dirty="0">
                <a:solidFill>
                  <a:schemeClr val="bg1"/>
                </a:solidFill>
                <a:cs typeface="+mn-ea"/>
                <a:sym typeface="+mn-lt"/>
              </a:rPr>
              <a:t>前 言</a:t>
            </a:r>
            <a:endParaRPr lang="zh-CN" altLang="en-US" sz="4800" b="1" dirty="0">
              <a:solidFill>
                <a:schemeClr val="bg1"/>
              </a:solidFill>
              <a:cs typeface="+mn-ea"/>
              <a:sym typeface="+mn-lt"/>
            </a:endParaRPr>
          </a:p>
        </p:txBody>
      </p:sp>
      <p:sp>
        <p:nvSpPr>
          <p:cNvPr id="11" name="TextBox 10"/>
          <p:cNvSpPr txBox="1"/>
          <p:nvPr/>
        </p:nvSpPr>
        <p:spPr>
          <a:xfrm>
            <a:off x="1596818" y="2520562"/>
            <a:ext cx="7238661" cy="2862354"/>
          </a:xfrm>
          <a:prstGeom prst="rect">
            <a:avLst/>
          </a:prstGeom>
          <a:noFill/>
        </p:spPr>
        <p:txBody>
          <a:bodyPr wrap="square" lIns="91472" tIns="45736" rIns="91472" bIns="45736" rtlCol="0">
            <a:spAutoFit/>
          </a:bodyPr>
          <a:lstStyle/>
          <a:p>
            <a:pPr algn="just">
              <a:lnSpc>
                <a:spcPct val="150000"/>
              </a:lnSpc>
            </a:pPr>
            <a:r>
              <a:rPr lang="zh-CN" altLang="en-US" sz="2000" dirty="0">
                <a:solidFill>
                  <a:srgbClr val="0C0C0C"/>
                </a:solidFill>
                <a:cs typeface="+mn-ea"/>
                <a:sym typeface="+mn-lt"/>
              </a:rPr>
              <a:t>回顾这一年的工作，在取得成绩的同时，我们也找到了工作中的不足和问题，主要反映于</a:t>
            </a:r>
            <a:r>
              <a:rPr lang="en-US" altLang="zh-CN" sz="2000" dirty="0">
                <a:solidFill>
                  <a:srgbClr val="0C0C0C"/>
                </a:solidFill>
                <a:cs typeface="+mn-ea"/>
                <a:sym typeface="+mn-lt"/>
              </a:rPr>
              <a:t>xx</a:t>
            </a:r>
            <a:r>
              <a:rPr lang="zh-CN" altLang="en-US" sz="2000" dirty="0">
                <a:solidFill>
                  <a:srgbClr val="0C0C0C"/>
                </a:solidFill>
                <a:cs typeface="+mn-ea"/>
                <a:sym typeface="+mn-lt"/>
              </a:rPr>
              <a:t>及</a:t>
            </a:r>
            <a:r>
              <a:rPr lang="en-US" altLang="zh-CN" sz="2000" dirty="0">
                <a:solidFill>
                  <a:srgbClr val="0C0C0C"/>
                </a:solidFill>
                <a:cs typeface="+mn-ea"/>
                <a:sym typeface="+mn-lt"/>
              </a:rPr>
              <a:t>xxx</a:t>
            </a:r>
            <a:r>
              <a:rPr lang="zh-CN" altLang="en-US" sz="2000" dirty="0">
                <a:solidFill>
                  <a:srgbClr val="0C0C0C"/>
                </a:solidFill>
                <a:cs typeface="+mn-ea"/>
                <a:sym typeface="+mn-lt"/>
              </a:rPr>
              <a:t>的风格、定型还有待进一步探索，尤其是网上的公司产品库充分体现我们</a:t>
            </a:r>
            <a:r>
              <a:rPr lang="en-US" altLang="zh-CN" sz="2000" dirty="0" err="1">
                <a:solidFill>
                  <a:srgbClr val="0C0C0C"/>
                </a:solidFill>
                <a:cs typeface="+mn-ea"/>
                <a:sym typeface="+mn-lt"/>
              </a:rPr>
              <a:t>xxxxx</a:t>
            </a:r>
            <a:r>
              <a:rPr lang="zh-CN" altLang="en-US" sz="2000" dirty="0">
                <a:solidFill>
                  <a:srgbClr val="0C0C0C"/>
                </a:solidFill>
                <a:cs typeface="+mn-ea"/>
                <a:sym typeface="+mn-lt"/>
              </a:rPr>
              <a:t>和我们这个平台能为客户提供良好的商机和快捷方便的信息、导航的功能发挥。展望新的一年，我们将继续努力，力争各项工作更上一个新台阶</a:t>
            </a:r>
            <a:r>
              <a:rPr lang="zh-CN" altLang="en-US" sz="2000" dirty="0" smtClean="0">
                <a:solidFill>
                  <a:srgbClr val="0C0C0C"/>
                </a:solidFill>
                <a:cs typeface="+mn-ea"/>
                <a:sym typeface="+mn-lt"/>
              </a:rPr>
              <a:t>。</a:t>
            </a:r>
            <a:r>
              <a:rPr lang="en-US" altLang="zh-CN" sz="2000" dirty="0" smtClean="0">
                <a:cs typeface="+mn-ea"/>
                <a:sym typeface="+mn-lt"/>
              </a:rPr>
              <a:t>2018</a:t>
            </a:r>
            <a:r>
              <a:rPr lang="zh-CN" altLang="en-US" sz="2000" dirty="0" smtClean="0">
                <a:cs typeface="+mn-ea"/>
                <a:sym typeface="+mn-lt"/>
              </a:rPr>
              <a:t>我们</a:t>
            </a:r>
            <a:r>
              <a:rPr lang="zh-CN" altLang="en-US" sz="2000" dirty="0">
                <a:cs typeface="+mn-ea"/>
                <a:sym typeface="+mn-lt"/>
              </a:rPr>
              <a:t>所向披靡</a:t>
            </a:r>
            <a:r>
              <a:rPr lang="zh-CN" altLang="en-US" sz="2000" dirty="0" smtClean="0">
                <a:cs typeface="+mn-ea"/>
                <a:sym typeface="+mn-lt"/>
              </a:rPr>
              <a:t>，</a:t>
            </a:r>
            <a:r>
              <a:rPr lang="en-US" altLang="zh-CN" sz="2000" dirty="0" smtClean="0">
                <a:cs typeface="+mn-ea"/>
                <a:sym typeface="+mn-lt"/>
              </a:rPr>
              <a:t>2018</a:t>
            </a:r>
            <a:r>
              <a:rPr lang="zh-CN" altLang="en-US" sz="2000" dirty="0" smtClean="0">
                <a:cs typeface="+mn-ea"/>
                <a:sym typeface="+mn-lt"/>
              </a:rPr>
              <a:t>我们</a:t>
            </a:r>
            <a:r>
              <a:rPr lang="zh-CN" altLang="en-US" sz="2000" dirty="0">
                <a:cs typeface="+mn-ea"/>
                <a:sym typeface="+mn-lt"/>
              </a:rPr>
              <a:t>勇往直前！</a:t>
            </a:r>
            <a:endParaRPr lang="zh-CN" altLang="en-US" sz="2000" dirty="0">
              <a:solidFill>
                <a:sysClr val="windowText" lastClr="000000"/>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p:cBhvr>
                                        <p:cTn id="11" dur="500"/>
                                        <p:tgtEl>
                                          <p:spTgt spid="66"/>
                                        </p:tgtEl>
                                      </p:cBhvr>
                                    </p:animEffect>
                                    <p:anim calcmode="lin" valueType="num">
                                      <p:cBhvr>
                                        <p:cTn id="12" dur="500" fill="hold"/>
                                        <p:tgtEl>
                                          <p:spTgt spid="66"/>
                                        </p:tgtEl>
                                        <p:attrNameLst>
                                          <p:attrName>ppt_x</p:attrName>
                                        </p:attrNameLst>
                                      </p:cBhvr>
                                      <p:tavLst>
                                        <p:tav tm="0">
                                          <p:val>
                                            <p:strVal val="#ppt_x"/>
                                          </p:val>
                                        </p:tav>
                                        <p:tav tm="100000">
                                          <p:val>
                                            <p:strVal val="#ppt_x"/>
                                          </p:val>
                                        </p:tav>
                                      </p:tavLst>
                                    </p:anim>
                                    <p:anim calcmode="lin" valueType="num">
                                      <p:cBhvr>
                                        <p:cTn id="13" dur="5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up)">
                                      <p:cBhvr>
                                        <p:cTn id="17" dur="1000"/>
                                        <p:tgtEl>
                                          <p:spTgt spid="63"/>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1"/>
                                        </p:tgtEl>
                                        <p:attrNameLst>
                                          <p:attrName>style.visibility</p:attrName>
                                        </p:attrNameLst>
                                      </p:cBhvr>
                                      <p:to>
                                        <p:strVal val="visible"/>
                                      </p:to>
                                    </p:set>
                                    <p:animEffect transition="in" filter="wipe(left)">
                                      <p:cBhvr>
                                        <p:cTn id="21" dur="100"/>
                                        <p:tgtEl>
                                          <p:spTgt spid="11"/>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1"/>
                                        </p:tgtEl>
                                      </p:cBhvr>
                                      <p:to x="80000" y="100000"/>
                                    </p:animScale>
                                    <p:anim by="(#ppt_w*0.10)" calcmode="lin" valueType="num">
                                      <p:cBhvr>
                                        <p:cTn id="24" dur="50" autoRev="1" fill="hold">
                                          <p:stCondLst>
                                            <p:cond delay="0"/>
                                          </p:stCondLst>
                                        </p:cTn>
                                        <p:tgtEl>
                                          <p:spTgt spid="11"/>
                                        </p:tgtEl>
                                        <p:attrNameLst>
                                          <p:attrName>ppt_x</p:attrName>
                                        </p:attrNameLst>
                                      </p:cBhvr>
                                    </p:anim>
                                    <p:anim by="(-#ppt_w*0.10)" calcmode="lin" valueType="num">
                                      <p:cBhvr>
                                        <p:cTn id="25" dur="50" autoRev="1" fill="hold">
                                          <p:stCondLst>
                                            <p:cond delay="0"/>
                                          </p:stCondLst>
                                        </p:cTn>
                                        <p:tgtEl>
                                          <p:spTgt spid="11"/>
                                        </p:tgtEl>
                                        <p:attrNameLst>
                                          <p:attrName>ppt_y</p:attrName>
                                        </p:attrNameLst>
                                      </p:cBhvr>
                                    </p:anim>
                                    <p:animRot by="-480000">
                                      <p:cBhvr>
                                        <p:cTn id="26"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autoUpdateAnimBg="0"/>
      <p:bldP spid="65" grpId="0" bldLvl="0" animBg="1" autoUpdateAnimBg="0"/>
      <p:bldP spid="66" grpId="0" bldLvl="0"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4" name="饼形 113"/>
          <p:cNvSpPr/>
          <p:nvPr/>
        </p:nvSpPr>
        <p:spPr>
          <a:xfrm rot="17792835">
            <a:off x="1360532" y="2289901"/>
            <a:ext cx="2798763" cy="2701925"/>
          </a:xfrm>
          <a:prstGeom prst="pie">
            <a:avLst>
              <a:gd name="adj1" fmla="val 0"/>
              <a:gd name="adj2" fmla="val 3873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5" name="饼形 114"/>
          <p:cNvSpPr/>
          <p:nvPr/>
        </p:nvSpPr>
        <p:spPr>
          <a:xfrm>
            <a:off x="4982414" y="2697095"/>
            <a:ext cx="2089150" cy="2087562"/>
          </a:xfrm>
          <a:prstGeom prst="pie">
            <a:avLst>
              <a:gd name="adj1" fmla="val 0"/>
              <a:gd name="adj2" fmla="val 150318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ln>
        </p:spPr>
        <p:txBody>
          <a:bodyPr wrap="square">
            <a:spAutoFit/>
          </a:bodyPr>
          <a:lstStyle/>
          <a:p>
            <a:r>
              <a:rPr lang="en-US" altLang="zh-CN" sz="4400" dirty="0">
                <a:solidFill>
                  <a:schemeClr val="bg1"/>
                </a:solidFill>
                <a:cs typeface="+mn-ea"/>
                <a:sym typeface="+mn-lt"/>
              </a:rPr>
              <a:t>17%</a:t>
            </a:r>
            <a:endParaRPr lang="zh-CN" altLang="en-US" sz="4400" dirty="0">
              <a:solidFill>
                <a:schemeClr val="bg1"/>
              </a:solidFill>
              <a:cs typeface="+mn-ea"/>
              <a:sym typeface="+mn-lt"/>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en-US" altLang="zh-CN" dirty="0">
                <a:solidFill>
                  <a:schemeClr val="bg1"/>
                </a:solidFill>
                <a:latin typeface="+mn-lt"/>
                <a:ea typeface="+mn-ea"/>
                <a:cs typeface="+mn-ea"/>
                <a:sym typeface="+mn-lt"/>
              </a:rPr>
              <a:t>32%</a:t>
            </a:r>
            <a:endParaRPr lang="zh-CN" altLang="en-US" dirty="0">
              <a:solidFill>
                <a:schemeClr val="bg1"/>
              </a:solidFill>
              <a:latin typeface="+mn-lt"/>
              <a:ea typeface="+mn-ea"/>
              <a:cs typeface="+mn-ea"/>
              <a:sym typeface="+mn-lt"/>
            </a:endParaRPr>
          </a:p>
        </p:txBody>
      </p:sp>
      <p:sp>
        <p:nvSpPr>
          <p:cNvPr id="119" name="饼形 118"/>
          <p:cNvSpPr/>
          <p:nvPr/>
        </p:nvSpPr>
        <p:spPr>
          <a:xfrm>
            <a:off x="8366964" y="2736782"/>
            <a:ext cx="2089150" cy="2089150"/>
          </a:xfrm>
          <a:prstGeom prst="pie">
            <a:avLst>
              <a:gd name="adj1" fmla="val 0"/>
              <a:gd name="adj2" fmla="val 19042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en-US" altLang="zh-CN" dirty="0">
                <a:solidFill>
                  <a:schemeClr val="bg1"/>
                </a:solidFill>
                <a:latin typeface="+mn-lt"/>
                <a:ea typeface="+mn-ea"/>
                <a:cs typeface="+mn-ea"/>
                <a:sym typeface="+mn-lt"/>
              </a:rPr>
              <a:t>13%</a:t>
            </a:r>
            <a:endParaRPr lang="zh-CN" altLang="en-US" dirty="0">
              <a:solidFill>
                <a:schemeClr val="bg1"/>
              </a:solidFill>
              <a:latin typeface="+mn-lt"/>
              <a:ea typeface="+mn-ea"/>
              <a:cs typeface="+mn-ea"/>
              <a:sym typeface="+mn-lt"/>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ln>
        </p:spPr>
        <p:txBody>
          <a:bodyPr wrap="square">
            <a:spAutoFit/>
          </a:bodyPr>
          <a:lstStyle/>
          <a:p>
            <a:r>
              <a:rPr lang="zh-CN" altLang="en-US" sz="1800" dirty="0">
                <a:solidFill>
                  <a:schemeClr val="tx1">
                    <a:lumMod val="85000"/>
                    <a:lumOff val="15000"/>
                  </a:schemeClr>
                </a:solidFill>
                <a:cs typeface="+mn-ea"/>
                <a:sym typeface="+mn-lt"/>
              </a:rPr>
              <a:t>请输入您想要的文字</a:t>
            </a:r>
            <a:endParaRPr lang="en-US" altLang="zh-CN" sz="1800" dirty="0">
              <a:solidFill>
                <a:schemeClr val="tx1">
                  <a:lumMod val="85000"/>
                  <a:lumOff val="15000"/>
                </a:schemeClr>
              </a:solidFill>
              <a:cs typeface="+mn-ea"/>
              <a:sym typeface="+mn-lt"/>
            </a:endParaRPr>
          </a:p>
          <a:p>
            <a:r>
              <a:rPr lang="zh-CN" altLang="en-US" sz="1800" dirty="0">
                <a:solidFill>
                  <a:schemeClr val="tx1">
                    <a:lumMod val="85000"/>
                    <a:lumOff val="15000"/>
                  </a:schemeClr>
                </a:solidFill>
                <a:cs typeface="+mn-ea"/>
                <a:sym typeface="+mn-lt"/>
              </a:rPr>
              <a:t>请输入您想要的文字</a:t>
            </a:r>
            <a:endParaRPr lang="zh-CN" altLang="en-US" sz="1800" dirty="0">
              <a:solidFill>
                <a:schemeClr val="tx1">
                  <a:lumMod val="85000"/>
                  <a:lumOff val="15000"/>
                </a:schemeClr>
              </a:solidFill>
              <a:cs typeface="+mn-ea"/>
              <a:sym typeface="+mn-lt"/>
            </a:endParaRP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造字工房悦黑体验版常规体"/>
              </a:defRPr>
            </a:lvl1pPr>
          </a:lstStyle>
          <a:p>
            <a:r>
              <a:rPr lang="zh-CN" altLang="en-US" sz="1800" dirty="0">
                <a:solidFill>
                  <a:schemeClr val="tx1">
                    <a:lumMod val="85000"/>
                    <a:lumOff val="15000"/>
                  </a:schemeClr>
                </a:solidFill>
                <a:latin typeface="+mn-lt"/>
                <a:ea typeface="+mn-ea"/>
                <a:cs typeface="+mn-ea"/>
                <a:sym typeface="+mn-lt"/>
              </a:rPr>
              <a:t>请输入您想要的文字</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请输入您想要的文字</a:t>
            </a:r>
            <a:endParaRPr lang="zh-CN" altLang="en-US" sz="1800" dirty="0">
              <a:solidFill>
                <a:schemeClr val="tx1">
                  <a:lumMod val="85000"/>
                  <a:lumOff val="15000"/>
                </a:schemeClr>
              </a:solidFill>
              <a:latin typeface="+mn-lt"/>
              <a:ea typeface="+mn-ea"/>
              <a:cs typeface="+mn-ea"/>
              <a:sym typeface="+mn-lt"/>
            </a:endParaRP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造字工房悦黑体验版常规体"/>
              </a:defRPr>
            </a:lvl1pPr>
          </a:lstStyle>
          <a:p>
            <a:r>
              <a:rPr lang="zh-CN" altLang="en-US" sz="1800" dirty="0">
                <a:solidFill>
                  <a:schemeClr val="tx1">
                    <a:lumMod val="85000"/>
                    <a:lumOff val="15000"/>
                  </a:schemeClr>
                </a:solidFill>
                <a:latin typeface="+mn-lt"/>
                <a:ea typeface="+mn-ea"/>
                <a:cs typeface="+mn-ea"/>
                <a:sym typeface="+mn-lt"/>
              </a:rPr>
              <a:t>请输入您想要的文字</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请输入您想要的文字</a:t>
            </a:r>
            <a:endParaRPr lang="zh-CN" altLang="en-US" sz="1800" dirty="0">
              <a:solidFill>
                <a:schemeClr val="tx1">
                  <a:lumMod val="85000"/>
                  <a:lumOff val="15000"/>
                </a:schemeClr>
              </a:solidFill>
              <a:latin typeface="+mn-lt"/>
              <a:ea typeface="+mn-ea"/>
              <a:cs typeface="+mn-ea"/>
              <a:sym typeface="+mn-lt"/>
            </a:endParaRPr>
          </a:p>
        </p:txBody>
      </p:sp>
      <p:sp>
        <p:nvSpPr>
          <p:cNvPr id="15" name="矩形 14"/>
          <p:cNvSpPr/>
          <p:nvPr/>
        </p:nvSpPr>
        <p:spPr>
          <a:xfrm>
            <a:off x="4154959" y="1394299"/>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endParaRPr lang="zh-CN" altLang="en-US" dirty="0">
              <a:cs typeface="+mn-ea"/>
              <a:sym typeface="+mn-lt"/>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
        <p:nvSpPr>
          <p:cNvPr id="17" name="矩形 16"/>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chemeClr val="accent1"/>
          </a:solidFill>
          <a:ln w="9525">
            <a:noFill/>
            <a:miter lim="800000"/>
          </a:ln>
        </p:spPr>
        <p:txBody>
          <a:bodyPr wrap="none" lIns="91472" tIns="45736" rIns="91472" bIns="45736" anchor="ctr"/>
          <a:lstStyle/>
          <a:p>
            <a:pPr algn="ctr"/>
            <a:r>
              <a:rPr lang="zh-CN" altLang="en-US" b="1" dirty="0">
                <a:solidFill>
                  <a:prstClr val="white"/>
                </a:solidFill>
                <a:cs typeface="+mn-ea"/>
                <a:sym typeface="+mn-lt"/>
              </a:rPr>
              <a:t>添加文字</a:t>
            </a:r>
            <a:endParaRPr lang="zh-CN" altLang="en-US" b="1" dirty="0">
              <a:solidFill>
                <a:prstClr val="white"/>
              </a:solidFill>
              <a:cs typeface="+mn-ea"/>
              <a:sym typeface="+mn-lt"/>
            </a:endParaRP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600" dirty="0">
              <a:solidFill>
                <a:sysClr val="windowText" lastClr="000000"/>
              </a:solidFill>
              <a:cs typeface="+mn-ea"/>
              <a:sym typeface="+mn-lt"/>
            </a:endParaRP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chemeClr val="accent2"/>
          </a:solidFill>
          <a:ln w="9525">
            <a:noFill/>
            <a:miter lim="800000"/>
          </a:ln>
        </p:spPr>
        <p:txBody>
          <a:bodyPr wrap="none" lIns="91472" tIns="45736" rIns="91472" bIns="45736" anchor="ctr"/>
          <a:lstStyle/>
          <a:p>
            <a:pPr algn="ctr"/>
            <a:r>
              <a:rPr lang="zh-CN" altLang="en-US" b="1" dirty="0">
                <a:solidFill>
                  <a:prstClr val="white"/>
                </a:solidFill>
                <a:cs typeface="+mn-ea"/>
                <a:sym typeface="+mn-lt"/>
              </a:rPr>
              <a:t>添加文字</a:t>
            </a:r>
            <a:endParaRPr lang="zh-CN" altLang="en-US" b="1" dirty="0">
              <a:solidFill>
                <a:prstClr val="white"/>
              </a:solidFill>
              <a:cs typeface="+mn-ea"/>
              <a:sym typeface="+mn-lt"/>
            </a:endParaRP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600" dirty="0">
              <a:solidFill>
                <a:sysClr val="windowText" lastClr="000000"/>
              </a:solidFill>
              <a:cs typeface="+mn-ea"/>
              <a:sym typeface="+mn-lt"/>
            </a:endParaRPr>
          </a:p>
        </p:txBody>
      </p:sp>
      <p:sp>
        <p:nvSpPr>
          <p:cNvPr id="1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599"/>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099"/>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599"/>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cs typeface="+mn-ea"/>
              <a:sym typeface="+mn-lt"/>
            </a:endParaRPr>
          </a:p>
        </p:txBody>
      </p:sp>
      <p:sp>
        <p:nvSpPr>
          <p:cNvPr id="42" name="Freeform 6"/>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cs typeface="+mn-ea"/>
              <a:sym typeface="+mn-lt"/>
            </a:endParaRPr>
          </a:p>
        </p:txBody>
      </p:sp>
      <p:sp>
        <p:nvSpPr>
          <p:cNvPr id="43" name="Freeform 5"/>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cs typeface="+mn-ea"/>
              <a:sym typeface="+mn-lt"/>
            </a:endParaRPr>
          </a:p>
        </p:txBody>
      </p:sp>
      <p:sp>
        <p:nvSpPr>
          <p:cNvPr id="44" name="Freeform 8"/>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cs typeface="+mn-ea"/>
              <a:sym typeface="+mn-lt"/>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sz="1600" dirty="0">
              <a:solidFill>
                <a:srgbClr val="414455"/>
              </a:solidFill>
              <a:latin typeface="+mn-lt"/>
              <a:cs typeface="+mn-ea"/>
              <a:sym typeface="+mn-lt"/>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415772" cy="830997"/>
          </a:xfrm>
          <a:prstGeom prst="rect">
            <a:avLst/>
          </a:prstGeom>
          <a:noFill/>
          <a:ln w="9525">
            <a:noFill/>
            <a:miter lim="800000"/>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endParaRPr lang="zh-CN" altLang="en-US" dirty="0">
              <a:solidFill>
                <a:srgbClr val="414455"/>
              </a:solidFill>
              <a:cs typeface="+mn-ea"/>
              <a:sym typeface="+mn-lt"/>
            </a:endParaRPr>
          </a:p>
        </p:txBody>
      </p:sp>
      <p:sp>
        <p:nvSpPr>
          <p:cNvPr id="52" name="矩形 10"/>
          <p:cNvSpPr>
            <a:spLocks noChangeArrowheads="1"/>
          </p:cNvSpPr>
          <p:nvPr/>
        </p:nvSpPr>
        <p:spPr bwMode="auto">
          <a:xfrm>
            <a:off x="10295342" y="1528364"/>
            <a:ext cx="1415772" cy="830997"/>
          </a:xfrm>
          <a:prstGeom prst="rect">
            <a:avLst/>
          </a:prstGeom>
          <a:noFill/>
          <a:ln w="9525">
            <a:noFill/>
            <a:miter lim="800000"/>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endParaRPr lang="zh-CN" altLang="en-US" dirty="0">
              <a:solidFill>
                <a:srgbClr val="414455"/>
              </a:solidFill>
              <a:cs typeface="+mn-ea"/>
              <a:sym typeface="+mn-lt"/>
            </a:endParaRPr>
          </a:p>
        </p:txBody>
      </p:sp>
      <p:sp>
        <p:nvSpPr>
          <p:cNvPr id="53" name="矩形 10"/>
          <p:cNvSpPr>
            <a:spLocks noChangeArrowheads="1"/>
          </p:cNvSpPr>
          <p:nvPr/>
        </p:nvSpPr>
        <p:spPr bwMode="auto">
          <a:xfrm>
            <a:off x="4423169" y="4656784"/>
            <a:ext cx="1415772" cy="830997"/>
          </a:xfrm>
          <a:prstGeom prst="rect">
            <a:avLst/>
          </a:prstGeom>
          <a:noFill/>
          <a:ln w="9525">
            <a:noFill/>
            <a:miter lim="800000"/>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endParaRPr lang="zh-CN" altLang="en-US" dirty="0">
              <a:solidFill>
                <a:srgbClr val="414455"/>
              </a:solidFill>
              <a:cs typeface="+mn-ea"/>
              <a:sym typeface="+mn-lt"/>
            </a:endParaRPr>
          </a:p>
        </p:txBody>
      </p:sp>
      <p:sp>
        <p:nvSpPr>
          <p:cNvPr id="54" name="矩形 10"/>
          <p:cNvSpPr>
            <a:spLocks noChangeArrowheads="1"/>
          </p:cNvSpPr>
          <p:nvPr/>
        </p:nvSpPr>
        <p:spPr bwMode="auto">
          <a:xfrm>
            <a:off x="10363087" y="3797347"/>
            <a:ext cx="1415772" cy="830997"/>
          </a:xfrm>
          <a:prstGeom prst="rect">
            <a:avLst/>
          </a:prstGeom>
          <a:noFill/>
          <a:ln w="9525">
            <a:noFill/>
            <a:miter lim="800000"/>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endParaRPr lang="zh-CN" altLang="en-US" dirty="0">
              <a:solidFill>
                <a:srgbClr val="414455"/>
              </a:solidFill>
              <a:cs typeface="+mn-ea"/>
              <a:sym typeface="+mn-lt"/>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4097432"/>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2"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77" tIns="44738" rIns="89477" bIns="44738" anchor="ctr"/>
          <a:lstStyle/>
          <a:p>
            <a:pPr>
              <a:defRPr/>
            </a:pPr>
            <a:endParaRPr lang="zh-CN" altLang="en-US" sz="1500" kern="0">
              <a:solidFill>
                <a:sysClr val="window" lastClr="FFFFFF"/>
              </a:solidFill>
              <a:cs typeface="+mn-ea"/>
              <a:sym typeface="+mn-lt"/>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77" tIns="44738" rIns="89477" bIns="44738" anchor="ctr"/>
          <a:lstStyle/>
          <a:p>
            <a:pPr>
              <a:defRPr/>
            </a:pPr>
            <a:endParaRPr lang="zh-CN" altLang="en-US" sz="1500" kern="0">
              <a:solidFill>
                <a:sysClr val="window" lastClr="FFFFFF"/>
              </a:solidFill>
              <a:cs typeface="+mn-ea"/>
              <a:sym typeface="+mn-lt"/>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cs typeface="+mn-ea"/>
              <a:sym typeface="+mn-lt"/>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cs typeface="+mn-ea"/>
              <a:sym typeface="+mn-lt"/>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cs typeface="+mn-ea"/>
                <a:sym typeface="+mn-lt"/>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a:solidFill>
                    <a:srgbClr val="4D4D4D"/>
                  </a:solidFill>
                  <a:cs typeface="+mn-ea"/>
                  <a:sym typeface="+mn-lt"/>
                </a:rPr>
                <a:t>存在不足</a:t>
              </a:r>
              <a:endParaRPr lang="zh-CN" altLang="en-US" sz="2100" b="1" kern="0" dirty="0">
                <a:solidFill>
                  <a:srgbClr val="4D4D4D"/>
                </a:solidFill>
                <a:cs typeface="+mn-ea"/>
                <a:sym typeface="+mn-lt"/>
              </a:endParaRPr>
            </a:p>
          </p:txBody>
        </p:sp>
      </p:grpSp>
      <p:sp>
        <p:nvSpPr>
          <p:cNvPr id="17" name="Oval 19"/>
          <p:cNvSpPr>
            <a:spLocks noChangeArrowheads="1"/>
          </p:cNvSpPr>
          <p:nvPr/>
        </p:nvSpPr>
        <p:spPr bwMode="auto">
          <a:xfrm>
            <a:off x="3303328" y="1950453"/>
            <a:ext cx="969686" cy="973585"/>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endParaRPr lang="zh-CN" altLang="en-US" sz="1900" kern="0" dirty="0">
              <a:solidFill>
                <a:sysClr val="window" lastClr="FFFFFF"/>
              </a:solidFill>
              <a:cs typeface="+mn-ea"/>
              <a:sym typeface="+mn-lt"/>
            </a:endParaRPr>
          </a:p>
        </p:txBody>
      </p:sp>
      <p:sp>
        <p:nvSpPr>
          <p:cNvPr id="18" name="Oval 19_13"/>
          <p:cNvSpPr>
            <a:spLocks noChangeArrowheads="1"/>
          </p:cNvSpPr>
          <p:nvPr/>
        </p:nvSpPr>
        <p:spPr bwMode="auto">
          <a:xfrm>
            <a:off x="8049357" y="1966030"/>
            <a:ext cx="969685"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endParaRPr lang="zh-CN" altLang="en-US" sz="1900" kern="0" dirty="0">
              <a:solidFill>
                <a:schemeClr val="bg1"/>
              </a:solidFill>
              <a:cs typeface="+mn-ea"/>
              <a:sym typeface="+mn-lt"/>
            </a:endParaRPr>
          </a:p>
        </p:txBody>
      </p:sp>
      <p:sp>
        <p:nvSpPr>
          <p:cNvPr id="19" name="Oval 19_14"/>
          <p:cNvSpPr>
            <a:spLocks noChangeArrowheads="1"/>
          </p:cNvSpPr>
          <p:nvPr/>
        </p:nvSpPr>
        <p:spPr bwMode="auto">
          <a:xfrm>
            <a:off x="8489982" y="3096949"/>
            <a:ext cx="971236"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endParaRPr lang="zh-CN" altLang="en-US" sz="1900" kern="0" dirty="0">
              <a:solidFill>
                <a:schemeClr val="bg1"/>
              </a:solidFill>
              <a:cs typeface="+mn-ea"/>
              <a:sym typeface="+mn-lt"/>
            </a:endParaRPr>
          </a:p>
        </p:txBody>
      </p:sp>
      <p:sp>
        <p:nvSpPr>
          <p:cNvPr id="20" name="Oval 19_15"/>
          <p:cNvSpPr>
            <a:spLocks noChangeArrowheads="1"/>
          </p:cNvSpPr>
          <p:nvPr/>
        </p:nvSpPr>
        <p:spPr bwMode="auto">
          <a:xfrm>
            <a:off x="8097452" y="4215405"/>
            <a:ext cx="971236"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endParaRPr lang="zh-CN" altLang="en-US" sz="1900" kern="0" dirty="0">
              <a:solidFill>
                <a:schemeClr val="bg1"/>
              </a:solidFill>
              <a:cs typeface="+mn-ea"/>
              <a:sym typeface="+mn-lt"/>
            </a:endParaRPr>
          </a:p>
        </p:txBody>
      </p:sp>
      <p:sp>
        <p:nvSpPr>
          <p:cNvPr id="21" name="Oval 19_16"/>
          <p:cNvSpPr>
            <a:spLocks noChangeArrowheads="1"/>
          </p:cNvSpPr>
          <p:nvPr/>
        </p:nvSpPr>
        <p:spPr bwMode="auto">
          <a:xfrm>
            <a:off x="2868910" y="3059563"/>
            <a:ext cx="971236"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endParaRPr lang="zh-CN" altLang="en-US" sz="1900" kern="0" dirty="0">
              <a:solidFill>
                <a:sysClr val="window" lastClr="FFFFFF"/>
              </a:solidFill>
              <a:cs typeface="+mn-ea"/>
              <a:sym typeface="+mn-lt"/>
            </a:endParaRPr>
          </a:p>
        </p:txBody>
      </p:sp>
      <p:sp>
        <p:nvSpPr>
          <p:cNvPr id="22" name="Oval 19_17"/>
          <p:cNvSpPr>
            <a:spLocks noChangeArrowheads="1"/>
          </p:cNvSpPr>
          <p:nvPr/>
        </p:nvSpPr>
        <p:spPr bwMode="auto">
          <a:xfrm>
            <a:off x="3266094" y="4209173"/>
            <a:ext cx="971236"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endParaRPr lang="zh-CN" altLang="en-US" sz="1900" kern="0" dirty="0">
              <a:solidFill>
                <a:sysClr val="window" lastClr="FFFFFF"/>
              </a:solidFill>
              <a:cs typeface="+mn-ea"/>
              <a:sym typeface="+mn-lt"/>
            </a:endParaRPr>
          </a:p>
        </p:txBody>
      </p:sp>
      <p:sp>
        <p:nvSpPr>
          <p:cNvPr id="23" name="TextBox 22"/>
          <p:cNvSpPr txBox="1"/>
          <p:nvPr/>
        </p:nvSpPr>
        <p:spPr>
          <a:xfrm>
            <a:off x="928555" y="1979988"/>
            <a:ext cx="2125516"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您的内容打在这里，或者通过复制您的文本后。</a:t>
            </a:r>
            <a:endParaRPr lang="zh-CN" altLang="en-US" sz="1500" dirty="0">
              <a:solidFill>
                <a:sysClr val="windowText" lastClr="000000"/>
              </a:solidFill>
              <a:cs typeface="+mn-ea"/>
              <a:sym typeface="+mn-lt"/>
            </a:endParaRPr>
          </a:p>
        </p:txBody>
      </p:sp>
      <p:sp>
        <p:nvSpPr>
          <p:cNvPr id="24" name="TextBox 23"/>
          <p:cNvSpPr txBox="1"/>
          <p:nvPr/>
        </p:nvSpPr>
        <p:spPr>
          <a:xfrm>
            <a:off x="9234251" y="1979988"/>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endParaRPr lang="zh-CN" altLang="en-US" sz="1500">
              <a:solidFill>
                <a:sysClr val="windowText" lastClr="000000"/>
              </a:solidFill>
              <a:cs typeface="+mn-ea"/>
              <a:sym typeface="+mn-lt"/>
            </a:endParaRPr>
          </a:p>
        </p:txBody>
      </p:sp>
      <p:sp>
        <p:nvSpPr>
          <p:cNvPr id="25" name="TextBox 24"/>
          <p:cNvSpPr txBox="1"/>
          <p:nvPr/>
        </p:nvSpPr>
        <p:spPr>
          <a:xfrm>
            <a:off x="535073" y="3264392"/>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您的内容打在这里，或者通过复制您的文本后。</a:t>
            </a:r>
            <a:endParaRPr lang="zh-CN" altLang="en-US" sz="1500" dirty="0">
              <a:solidFill>
                <a:sysClr val="windowText" lastClr="000000"/>
              </a:solidFill>
              <a:cs typeface="+mn-ea"/>
              <a:sym typeface="+mn-lt"/>
            </a:endParaRPr>
          </a:p>
        </p:txBody>
      </p:sp>
      <p:sp>
        <p:nvSpPr>
          <p:cNvPr id="26" name="TextBox 25"/>
          <p:cNvSpPr txBox="1"/>
          <p:nvPr/>
        </p:nvSpPr>
        <p:spPr>
          <a:xfrm>
            <a:off x="9691058" y="3264392"/>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endParaRPr lang="zh-CN" altLang="en-US" sz="1500">
              <a:solidFill>
                <a:sysClr val="windowText" lastClr="000000"/>
              </a:solidFill>
              <a:cs typeface="+mn-ea"/>
              <a:sym typeface="+mn-lt"/>
            </a:endParaRPr>
          </a:p>
        </p:txBody>
      </p:sp>
      <p:sp>
        <p:nvSpPr>
          <p:cNvPr id="27" name="TextBox 26"/>
          <p:cNvSpPr txBox="1"/>
          <p:nvPr/>
        </p:nvSpPr>
        <p:spPr>
          <a:xfrm>
            <a:off x="9259471" y="4382849"/>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endParaRPr lang="zh-CN" altLang="en-US" sz="1500">
              <a:solidFill>
                <a:sysClr val="windowText" lastClr="000000"/>
              </a:solidFill>
              <a:cs typeface="+mn-ea"/>
              <a:sym typeface="+mn-lt"/>
            </a:endParaRPr>
          </a:p>
        </p:txBody>
      </p:sp>
      <p:sp>
        <p:nvSpPr>
          <p:cNvPr id="28" name="TextBox 27"/>
          <p:cNvSpPr txBox="1"/>
          <p:nvPr/>
        </p:nvSpPr>
        <p:spPr>
          <a:xfrm>
            <a:off x="928555" y="4382849"/>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endParaRPr lang="zh-CN" altLang="en-US" sz="1500">
              <a:solidFill>
                <a:sysClr val="windowText" lastClr="000000"/>
              </a:solidFill>
              <a:cs typeface="+mn-ea"/>
              <a:sym typeface="+mn-lt"/>
            </a:endParaRPr>
          </a:p>
        </p:txBody>
      </p:sp>
      <p:sp>
        <p:nvSpPr>
          <p:cNvPr id="3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2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3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p:spPr>
        <p:txBody>
          <a:bodyPr anchor="ctr"/>
          <a:lstStyle/>
          <a:p>
            <a:endParaRPr lang="zh-CN" altLang="en-US">
              <a:cs typeface="+mn-ea"/>
              <a:sym typeface="+mn-lt"/>
            </a:endParaRPr>
          </a:p>
        </p:txBody>
      </p:sp>
      <p:sp>
        <p:nvSpPr>
          <p:cNvPr id="17" name="矩形 8"/>
          <p:cNvSpPr>
            <a:spLocks noChangeArrowheads="1"/>
          </p:cNvSpPr>
          <p:nvPr/>
        </p:nvSpPr>
        <p:spPr bwMode="auto">
          <a:xfrm>
            <a:off x="926527" y="4912345"/>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cs typeface="+mn-ea"/>
                <a:sym typeface="+mn-lt"/>
              </a:rPr>
              <a:t>2001</a:t>
            </a:r>
            <a:r>
              <a:rPr lang="zh-CN" altLang="en-US" b="1" dirty="0">
                <a:solidFill>
                  <a:schemeClr val="tx1">
                    <a:lumMod val="85000"/>
                    <a:lumOff val="15000"/>
                  </a:schemeClr>
                </a:solidFill>
                <a:cs typeface="+mn-ea"/>
                <a:sym typeface="+mn-lt"/>
              </a:rPr>
              <a:t>年</a:t>
            </a:r>
            <a:endParaRPr lang="zh-CN" altLang="en-US" b="1" dirty="0">
              <a:solidFill>
                <a:schemeClr val="tx1">
                  <a:lumMod val="85000"/>
                  <a:lumOff val="15000"/>
                </a:schemeClr>
              </a:solidFill>
              <a:cs typeface="+mn-ea"/>
              <a:sym typeface="+mn-lt"/>
            </a:endParaRPr>
          </a:p>
        </p:txBody>
      </p:sp>
      <p:sp>
        <p:nvSpPr>
          <p:cNvPr id="20" name="矩形 9"/>
          <p:cNvSpPr>
            <a:spLocks noChangeArrowheads="1"/>
          </p:cNvSpPr>
          <p:nvPr/>
        </p:nvSpPr>
        <p:spPr bwMode="auto">
          <a:xfrm>
            <a:off x="2058584" y="3861842"/>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cs typeface="+mn-ea"/>
                <a:sym typeface="+mn-lt"/>
              </a:rPr>
              <a:t>2005</a:t>
            </a:r>
            <a:r>
              <a:rPr lang="zh-CN" altLang="en-US" b="1" dirty="0">
                <a:solidFill>
                  <a:schemeClr val="tx1">
                    <a:lumMod val="85000"/>
                    <a:lumOff val="15000"/>
                  </a:schemeClr>
                </a:solidFill>
                <a:cs typeface="+mn-ea"/>
                <a:sym typeface="+mn-lt"/>
              </a:rPr>
              <a:t>年</a:t>
            </a:r>
            <a:endParaRPr lang="zh-CN" altLang="en-US" b="1" dirty="0">
              <a:solidFill>
                <a:schemeClr val="tx1">
                  <a:lumMod val="85000"/>
                  <a:lumOff val="15000"/>
                </a:schemeClr>
              </a:solidFill>
              <a:cs typeface="+mn-ea"/>
              <a:sym typeface="+mn-lt"/>
            </a:endParaRPr>
          </a:p>
        </p:txBody>
      </p:sp>
      <p:sp>
        <p:nvSpPr>
          <p:cNvPr id="23" name="矩形 10"/>
          <p:cNvSpPr>
            <a:spLocks noChangeArrowheads="1"/>
          </p:cNvSpPr>
          <p:nvPr/>
        </p:nvSpPr>
        <p:spPr bwMode="auto">
          <a:xfrm>
            <a:off x="3329804" y="2781722"/>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cs typeface="+mn-ea"/>
                <a:sym typeface="+mn-lt"/>
              </a:rPr>
              <a:t>2012</a:t>
            </a:r>
            <a:r>
              <a:rPr lang="zh-CN" altLang="en-US" b="1" dirty="0">
                <a:solidFill>
                  <a:schemeClr val="tx1">
                    <a:lumMod val="85000"/>
                    <a:lumOff val="15000"/>
                  </a:schemeClr>
                </a:solidFill>
                <a:cs typeface="+mn-ea"/>
                <a:sym typeface="+mn-lt"/>
              </a:rPr>
              <a:t>年</a:t>
            </a:r>
            <a:endParaRPr lang="zh-CN" altLang="en-US" b="1" dirty="0">
              <a:solidFill>
                <a:schemeClr val="tx1">
                  <a:lumMod val="85000"/>
                  <a:lumOff val="15000"/>
                </a:schemeClr>
              </a:solidFill>
              <a:cs typeface="+mn-ea"/>
              <a:sym typeface="+mn-lt"/>
            </a:endParaRPr>
          </a:p>
        </p:txBody>
      </p:sp>
      <p:sp>
        <p:nvSpPr>
          <p:cNvPr id="26" name="矩形 11"/>
          <p:cNvSpPr>
            <a:spLocks noChangeArrowheads="1"/>
          </p:cNvSpPr>
          <p:nvPr/>
        </p:nvSpPr>
        <p:spPr bwMode="auto">
          <a:xfrm>
            <a:off x="4625948" y="1671985"/>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anose="05000000000000000000" pitchFamily="2" charset="2"/>
              <a:buNone/>
            </a:pPr>
            <a:r>
              <a:rPr lang="en-US" altLang="zh-CN" b="1" dirty="0" smtClean="0">
                <a:solidFill>
                  <a:schemeClr val="tx1">
                    <a:lumMod val="85000"/>
                    <a:lumOff val="15000"/>
                  </a:schemeClr>
                </a:solidFill>
                <a:cs typeface="+mn-ea"/>
                <a:sym typeface="+mn-lt"/>
              </a:rPr>
              <a:t>2018</a:t>
            </a:r>
            <a:r>
              <a:rPr lang="zh-CN" altLang="en-US" b="1" dirty="0" smtClean="0">
                <a:solidFill>
                  <a:schemeClr val="tx1">
                    <a:lumMod val="85000"/>
                    <a:lumOff val="15000"/>
                  </a:schemeClr>
                </a:solidFill>
                <a:cs typeface="+mn-ea"/>
                <a:sym typeface="+mn-lt"/>
              </a:rPr>
              <a:t>年</a:t>
            </a:r>
            <a:endParaRPr lang="zh-CN" altLang="en-US" b="1" dirty="0">
              <a:solidFill>
                <a:schemeClr val="tx1">
                  <a:lumMod val="85000"/>
                  <a:lumOff val="15000"/>
                </a:schemeClr>
              </a:solidFill>
              <a:cs typeface="+mn-ea"/>
              <a:sym typeface="+mn-lt"/>
            </a:endParaRPr>
          </a:p>
        </p:txBody>
      </p:sp>
      <p:sp>
        <p:nvSpPr>
          <p:cNvPr id="28" name="Text Box 30"/>
          <p:cNvSpPr>
            <a:spLocks noChangeArrowheads="1"/>
          </p:cNvSpPr>
          <p:nvPr/>
        </p:nvSpPr>
        <p:spPr bwMode="auto">
          <a:xfrm>
            <a:off x="5119662" y="2690341"/>
            <a:ext cx="2779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29" name="Text Box 30"/>
          <p:cNvSpPr>
            <a:spLocks noChangeArrowheads="1"/>
          </p:cNvSpPr>
          <p:nvPr/>
        </p:nvSpPr>
        <p:spPr bwMode="auto">
          <a:xfrm>
            <a:off x="2671390" y="4844579"/>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30" name="Text Box 30"/>
          <p:cNvSpPr>
            <a:spLocks noChangeArrowheads="1"/>
          </p:cNvSpPr>
          <p:nvPr/>
        </p:nvSpPr>
        <p:spPr bwMode="auto">
          <a:xfrm>
            <a:off x="871190" y="5858694"/>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cs typeface="+mn-ea"/>
                <a:sym typeface="+mn-lt"/>
              </a:rPr>
              <a:t>10 </a:t>
            </a:r>
            <a:r>
              <a:rPr lang="zh-CN" altLang="en-US" sz="1600">
                <a:solidFill>
                  <a:srgbClr val="000000"/>
                </a:solidFill>
                <a:cs typeface="+mn-ea"/>
                <a:sym typeface="+mn-lt"/>
              </a:rPr>
              <a:t>条成绩，点击添加文本</a:t>
            </a:r>
            <a:endParaRPr lang="zh-CN" altLang="en-US">
              <a:cs typeface="+mn-ea"/>
              <a:sym typeface="+mn-lt"/>
            </a:endParaRPr>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endParaRPr lang="en-US" altLang="zh-CN" sz="1600" dirty="0">
              <a:solidFill>
                <a:schemeClr val="tx1">
                  <a:lumMod val="85000"/>
                  <a:lumOff val="15000"/>
                </a:schemeClr>
              </a:solidFill>
              <a:cs typeface="+mn-ea"/>
              <a:sym typeface="+mn-lt"/>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135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2" name="箭头2"/>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3" name="箭头1"/>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4" name="文本1"/>
          <p:cNvSpPr>
            <a:spLocks noChangeArrowheads="1"/>
          </p:cNvSpPr>
          <p:nvPr/>
        </p:nvSpPr>
        <p:spPr bwMode="gray">
          <a:xfrm>
            <a:off x="6891103" y="1701601"/>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cs typeface="+mn-ea"/>
                <a:sym typeface="+mn-lt"/>
              </a:rPr>
              <a:t>    点击添加文字，点击添加文字</a:t>
            </a:r>
            <a:endParaRPr kumimoji="0" lang="zh-CN" altLang="zh-CN" sz="1600" i="0" u="none" strike="noStrike" kern="1200" cap="none" spc="0" normalizeH="0" baseline="0" noProof="0" dirty="0">
              <a:ln>
                <a:noFill/>
              </a:ln>
              <a:solidFill>
                <a:srgbClr val="4D4D4D"/>
              </a:solidFill>
              <a:effectLst/>
              <a:uLnTx/>
              <a:uFillTx/>
              <a:cs typeface="+mn-ea"/>
              <a:sym typeface="+mn-lt"/>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16" name="文本2"/>
          <p:cNvSpPr>
            <a:spLocks noChangeArrowheads="1"/>
          </p:cNvSpPr>
          <p:nvPr/>
        </p:nvSpPr>
        <p:spPr bwMode="gray">
          <a:xfrm>
            <a:off x="6891103" y="3138289"/>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rgbClr val="4D4D4D"/>
              </a:solidFill>
              <a:cs typeface="+mn-ea"/>
              <a:sym typeface="+mn-lt"/>
            </a:endParaRPr>
          </a:p>
          <a:p>
            <a:pPr fontAlgn="base">
              <a:lnSpc>
                <a:spcPct val="120000"/>
              </a:lnSpc>
              <a:spcBef>
                <a:spcPct val="0"/>
              </a:spcBef>
              <a:spcAft>
                <a:spcPct val="0"/>
              </a:spcAft>
              <a:defRPr/>
            </a:pPr>
            <a:r>
              <a:rPr lang="en-US" altLang="zh-CN" sz="1600" dirty="0">
                <a:solidFill>
                  <a:srgbClr val="4D4D4D"/>
                </a:solidFill>
                <a:cs typeface="+mn-ea"/>
                <a:sym typeface="+mn-lt"/>
              </a:rPr>
              <a:t>    </a:t>
            </a:r>
            <a:r>
              <a:rPr lang="zh-CN" altLang="en-US" sz="1600" dirty="0">
                <a:solidFill>
                  <a:srgbClr val="4D4D4D"/>
                </a:solidFill>
                <a:cs typeface="+mn-ea"/>
                <a:sym typeface="+mn-lt"/>
              </a:rPr>
              <a:t>点击添加文字，点击添加文字</a:t>
            </a:r>
            <a:endParaRPr lang="zh-CN" altLang="zh-CN" sz="1600" dirty="0">
              <a:solidFill>
                <a:srgbClr val="4D4D4D"/>
              </a:solidFill>
              <a:cs typeface="+mn-ea"/>
              <a:sym typeface="+mn-lt"/>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cs typeface="+mn-ea"/>
              <a:sym typeface="+mn-lt"/>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cs typeface="+mn-ea"/>
                <a:sym typeface="+mn-lt"/>
              </a:rPr>
              <a:t>    点击添加文字，点击添加文字</a:t>
            </a:r>
            <a:endParaRPr lang="zh-CN" altLang="zh-CN" sz="1600" dirty="0">
              <a:solidFill>
                <a:srgbClr val="4D4D4D"/>
              </a:solidFill>
              <a:cs typeface="+mn-ea"/>
              <a:sym typeface="+mn-lt"/>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20" name="Oval 19"/>
          <p:cNvSpPr>
            <a:spLocks noChangeArrowheads="1"/>
          </p:cNvSpPr>
          <p:nvPr/>
        </p:nvSpPr>
        <p:spPr bwMode="auto">
          <a:xfrm>
            <a:off x="1994719" y="2997905"/>
            <a:ext cx="1440000" cy="1440000"/>
          </a:xfrm>
          <a:prstGeom prst="roundRect">
            <a:avLst/>
          </a:prstGeom>
          <a:solidFill>
            <a:schemeClr val="accent1"/>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a:solidFill>
                  <a:srgbClr val="F9F9F9"/>
                </a:solidFill>
                <a:cs typeface="+mn-ea"/>
                <a:sym typeface="+mn-lt"/>
              </a:rPr>
              <a:t>添加内容</a:t>
            </a:r>
            <a:endParaRPr lang="zh-CN" altLang="en-US" sz="2000" b="1" kern="0" dirty="0">
              <a:solidFill>
                <a:srgbClr val="F9F9F9"/>
              </a:solidFill>
              <a:cs typeface="+mn-ea"/>
              <a:sym typeface="+mn-lt"/>
            </a:endParaRP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
        <p:nvSpPr>
          <p:cNvPr id="13" name="矩形 12"/>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chemeClr val="accent1"/>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chemeClr val="accent1"/>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6" name="椭圆 5"/>
          <p:cNvSpPr>
            <a:spLocks noChangeArrowheads="1"/>
          </p:cNvSpPr>
          <p:nvPr/>
        </p:nvSpPr>
        <p:spPr bwMode="auto">
          <a:xfrm>
            <a:off x="1239250" y="1438053"/>
            <a:ext cx="2502175" cy="2538389"/>
          </a:xfrm>
          <a:prstGeom prst="ellipse">
            <a:avLst/>
          </a:prstGeom>
          <a:solidFill>
            <a:schemeClr val="accent1"/>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r>
              <a:rPr lang="zh-CN" altLang="en-US" sz="2500" kern="0" dirty="0">
                <a:solidFill>
                  <a:srgbClr val="FFFFFF"/>
                </a:solidFill>
                <a:cs typeface="+mn-ea"/>
                <a:sym typeface="+mn-lt"/>
              </a:rPr>
              <a:t>  添加内容</a:t>
            </a:r>
            <a:endParaRPr lang="zh-CN" altLang="en-US" sz="2500" kern="0" dirty="0">
              <a:solidFill>
                <a:srgbClr val="FFFFFF"/>
              </a:solidFill>
              <a:cs typeface="+mn-ea"/>
              <a:sym typeface="+mn-lt"/>
            </a:endParaRPr>
          </a:p>
        </p:txBody>
      </p:sp>
      <p:sp>
        <p:nvSpPr>
          <p:cNvPr id="7" name="椭圆 6"/>
          <p:cNvSpPr>
            <a:spLocks noChangeArrowheads="1"/>
          </p:cNvSpPr>
          <p:nvPr/>
        </p:nvSpPr>
        <p:spPr bwMode="auto">
          <a:xfrm>
            <a:off x="8397819" y="1438053"/>
            <a:ext cx="2504390" cy="2538389"/>
          </a:xfrm>
          <a:prstGeom prst="ellipse">
            <a:avLst/>
          </a:prstGeom>
          <a:solidFill>
            <a:schemeClr val="accent1"/>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r>
              <a:rPr lang="zh-CN" altLang="en-US" sz="2500" kern="0" dirty="0">
                <a:solidFill>
                  <a:srgbClr val="FFFFFF"/>
                </a:solidFill>
                <a:cs typeface="+mn-ea"/>
                <a:sym typeface="+mn-lt"/>
              </a:rPr>
              <a:t>  添加内容</a:t>
            </a:r>
            <a:endParaRPr lang="zh-CN" altLang="en-US" sz="2500" kern="0" dirty="0">
              <a:solidFill>
                <a:srgbClr val="FFFFFF"/>
              </a:solidFill>
              <a:cs typeface="+mn-ea"/>
              <a:sym typeface="+mn-lt"/>
            </a:endParaRP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kern="0" dirty="0">
                <a:solidFill>
                  <a:srgbClr val="414455"/>
                </a:solidFill>
                <a:cs typeface="+mn-ea"/>
                <a:sym typeface="+mn-lt"/>
              </a:rPr>
              <a:t>   添加内容</a:t>
            </a:r>
            <a:endParaRPr lang="zh-CN" altLang="en-US" kern="0" dirty="0">
              <a:solidFill>
                <a:srgbClr val="414455"/>
              </a:solidFill>
              <a:cs typeface="+mn-ea"/>
              <a:sym typeface="+mn-lt"/>
            </a:endParaRP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chemeClr val="accent1"/>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endParaRPr lang="zh-CN" altLang="en-US" sz="1600" dirty="0">
              <a:solidFill>
                <a:schemeClr val="tx1">
                  <a:lumMod val="75000"/>
                  <a:lumOff val="25000"/>
                </a:schemeClr>
              </a:solidFill>
              <a:cs typeface="+mn-ea"/>
              <a:sym typeface="+mn-lt"/>
            </a:endParaRP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endParaRPr lang="zh-CN" altLang="en-US" sz="1600" dirty="0">
              <a:solidFill>
                <a:schemeClr val="tx1">
                  <a:lumMod val="75000"/>
                  <a:lumOff val="25000"/>
                </a:schemeClr>
              </a:solidFill>
              <a:cs typeface="+mn-ea"/>
              <a:sym typeface="+mn-lt"/>
            </a:endParaRPr>
          </a:p>
        </p:txBody>
      </p:sp>
      <p:sp>
        <p:nvSpPr>
          <p:cNvPr id="12" name="TextBox 19"/>
          <p:cNvSpPr txBox="1">
            <a:spLocks noChangeArrowheads="1"/>
          </p:cNvSpPr>
          <p:nvPr/>
        </p:nvSpPr>
        <p:spPr bwMode="auto">
          <a:xfrm>
            <a:off x="5296322" y="5071389"/>
            <a:ext cx="1571338" cy="905142"/>
          </a:xfrm>
          <a:prstGeom prst="rect">
            <a:avLst/>
          </a:prstGeom>
          <a:noFill/>
          <a:ln>
            <a:noFill/>
          </a:ln>
        </p:spPr>
        <p:txBody>
          <a:bodyPr lIns="128296" tIns="64146" rIns="128296" bIns="6414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2100" kern="0" dirty="0">
                <a:solidFill>
                  <a:srgbClr val="4D4D4D"/>
                </a:solidFill>
                <a:latin typeface="+mn-lt"/>
                <a:ea typeface="+mn-ea"/>
                <a:cs typeface="+mn-ea"/>
                <a:sym typeface="+mn-lt"/>
              </a:rPr>
              <a:t>单击此处添加标题</a:t>
            </a:r>
            <a:endParaRPr lang="zh-CN" altLang="en-US" sz="2100" kern="0" dirty="0">
              <a:solidFill>
                <a:srgbClr val="4D4D4D"/>
              </a:solidFill>
              <a:latin typeface="+mn-lt"/>
              <a:ea typeface="+mn-ea"/>
              <a:cs typeface="+mn-ea"/>
              <a:sym typeface="+mn-lt"/>
            </a:endParaRP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5" name="椭圆 4"/>
          <p:cNvSpPr/>
          <p:nvPr/>
        </p:nvSpPr>
        <p:spPr>
          <a:xfrm>
            <a:off x="1135451"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cs typeface="+mn-ea"/>
                <a:sym typeface="+mn-lt"/>
              </a:rPr>
              <a:t>点击添加文本</a:t>
            </a:r>
            <a:endParaRPr lang="zh-CN" altLang="en-US" sz="2000">
              <a:cs typeface="+mn-ea"/>
              <a:sym typeface="+mn-lt"/>
            </a:endParaRPr>
          </a:p>
        </p:txBody>
      </p:sp>
      <p:sp>
        <p:nvSpPr>
          <p:cNvPr id="6" name="椭圆 5"/>
          <p:cNvSpPr/>
          <p:nvPr/>
        </p:nvSpPr>
        <p:spPr>
          <a:xfrm>
            <a:off x="9449104" y="2983785"/>
            <a:ext cx="1618623" cy="16251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cs typeface="+mn-ea"/>
                <a:sym typeface="+mn-lt"/>
              </a:rPr>
              <a:t>点击添加文本</a:t>
            </a:r>
            <a:endParaRPr lang="zh-CN" altLang="en-US" sz="2000">
              <a:cs typeface="+mn-ea"/>
              <a:sym typeface="+mn-lt"/>
            </a:endParaRP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cs typeface="+mn-ea"/>
                <a:sym typeface="+mn-lt"/>
              </a:rPr>
              <a:t>点击添加标题</a:t>
            </a:r>
            <a:endParaRPr lang="zh-CN" altLang="en-US" sz="2100">
              <a:cs typeface="+mn-ea"/>
              <a:sym typeface="+mn-lt"/>
            </a:endParaRPr>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cs typeface="+mn-ea"/>
                <a:sym typeface="+mn-lt"/>
              </a:rPr>
              <a:t>点击添加标题</a:t>
            </a:r>
            <a:endParaRPr lang="zh-CN" altLang="en-US" sz="2100">
              <a:cs typeface="+mn-ea"/>
              <a:sym typeface="+mn-lt"/>
            </a:endParaRPr>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1" name="矩形 10"/>
          <p:cNvSpPr/>
          <p:nvPr/>
        </p:nvSpPr>
        <p:spPr>
          <a:xfrm>
            <a:off x="3863176" y="5598133"/>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cs typeface="+mn-ea"/>
                <a:sym typeface="+mn-lt"/>
              </a:rPr>
              <a:t>点击添加文本</a:t>
            </a:r>
            <a:endParaRPr lang="zh-CN" altLang="en-US" sz="2100">
              <a:cs typeface="+mn-ea"/>
              <a:sym typeface="+mn-lt"/>
            </a:endParaRPr>
          </a:p>
        </p:txBody>
      </p:sp>
      <p:sp>
        <p:nvSpPr>
          <p:cNvPr id="12" name="矩形 11"/>
          <p:cNvSpPr/>
          <p:nvPr/>
        </p:nvSpPr>
        <p:spPr>
          <a:xfrm>
            <a:off x="3863176" y="1570624"/>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cs typeface="+mn-ea"/>
                <a:sym typeface="+mn-lt"/>
              </a:rPr>
              <a:t>点击添加文本</a:t>
            </a:r>
            <a:endParaRPr lang="zh-CN" altLang="en-US" sz="2100" dirty="0">
              <a:cs typeface="+mn-ea"/>
              <a:sym typeface="+mn-lt"/>
            </a:endParaRP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_1"/>
          <p:cNvSpPr>
            <a:spLocks noChangeArrowheads="1"/>
          </p:cNvSpPr>
          <p:nvPr/>
        </p:nvSpPr>
        <p:spPr bwMode="auto">
          <a:xfrm>
            <a:off x="5660507" y="1125538"/>
            <a:ext cx="1276370" cy="1294904"/>
          </a:xfrm>
          <a:prstGeom prst="ellipse">
            <a:avLst/>
          </a:prstGeom>
          <a:solidFill>
            <a:schemeClr val="bg1">
              <a:lumMod val="50000"/>
            </a:schemeClr>
          </a:solidFill>
          <a:ln w="12700">
            <a:noFill/>
            <a:round/>
          </a:ln>
          <a:effectLst/>
        </p:spPr>
        <p:txBody>
          <a:bodyPr wrap="none" lIns="96248" tIns="48125" rIns="96248" bIns="48125" anchor="ctr"/>
          <a:lstStyle/>
          <a:p>
            <a:endParaRPr lang="ko-KR" altLang="en-US">
              <a:solidFill>
                <a:srgbClr val="000000"/>
              </a:solidFill>
              <a:cs typeface="+mn-ea"/>
              <a:sym typeface="+mn-lt"/>
            </a:endParaRPr>
          </a:p>
        </p:txBody>
      </p:sp>
      <p:sp>
        <p:nvSpPr>
          <p:cNvPr id="5" name="Oval 4_2"/>
          <p:cNvSpPr>
            <a:spLocks noChangeArrowheads="1"/>
          </p:cNvSpPr>
          <p:nvPr/>
        </p:nvSpPr>
        <p:spPr bwMode="auto">
          <a:xfrm>
            <a:off x="5660507" y="1125538"/>
            <a:ext cx="1276370" cy="1294904"/>
          </a:xfrm>
          <a:prstGeom prst="ellipse">
            <a:avLst/>
          </a:prstGeom>
          <a:solidFill>
            <a:schemeClr val="accent1"/>
          </a:solidFill>
          <a:ln w="12700">
            <a:noFill/>
            <a:round/>
          </a:ln>
        </p:spPr>
        <p:txBody>
          <a:bodyPr wrap="none" lIns="96248" tIns="48125" rIns="96248" bIns="48125" anchor="ctr"/>
          <a:lstStyle/>
          <a:p>
            <a:endParaRPr lang="ko-KR" altLang="en-US">
              <a:solidFill>
                <a:srgbClr val="000000"/>
              </a:solidFill>
              <a:cs typeface="+mn-ea"/>
              <a:sym typeface="+mn-lt"/>
            </a:endParaRPr>
          </a:p>
        </p:txBody>
      </p:sp>
      <p:sp>
        <p:nvSpPr>
          <p:cNvPr id="6" name="Oval 4_3"/>
          <p:cNvSpPr>
            <a:spLocks noChangeArrowheads="1"/>
          </p:cNvSpPr>
          <p:nvPr/>
        </p:nvSpPr>
        <p:spPr bwMode="auto">
          <a:xfrm>
            <a:off x="4241058" y="1710946"/>
            <a:ext cx="1746230" cy="1771589"/>
          </a:xfrm>
          <a:prstGeom prst="ellipse">
            <a:avLst/>
          </a:prstGeom>
          <a:solidFill>
            <a:schemeClr val="accent2"/>
          </a:solidFill>
          <a:ln w="12700">
            <a:noFill/>
            <a:round/>
          </a:ln>
          <a:effectLst/>
        </p:spPr>
        <p:txBody>
          <a:bodyPr wrap="none" lIns="96248" tIns="48125" rIns="96248" bIns="48125" anchor="ctr"/>
          <a:lstStyle/>
          <a:p>
            <a:endParaRPr lang="ko-KR" altLang="en-US">
              <a:solidFill>
                <a:srgbClr val="000000"/>
              </a:solidFill>
              <a:cs typeface="+mn-ea"/>
              <a:sym typeface="+mn-lt"/>
            </a:endParaRPr>
          </a:p>
        </p:txBody>
      </p:sp>
      <p:sp>
        <p:nvSpPr>
          <p:cNvPr id="7" name="Oval 4_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ln>
        </p:spPr>
        <p:txBody>
          <a:bodyPr wrap="none" lIns="96248" tIns="48125" rIns="96248" bIns="48125" anchor="ctr"/>
          <a:lstStyle/>
          <a:p>
            <a:endParaRPr lang="ko-KR" altLang="en-US">
              <a:solidFill>
                <a:srgbClr val="000000"/>
              </a:solidFill>
              <a:cs typeface="+mn-ea"/>
              <a:sym typeface="+mn-lt"/>
            </a:endParaRPr>
          </a:p>
        </p:txBody>
      </p:sp>
      <p:sp>
        <p:nvSpPr>
          <p:cNvPr id="8" name="Oval 4_5"/>
          <p:cNvSpPr>
            <a:spLocks noChangeArrowheads="1"/>
          </p:cNvSpPr>
          <p:nvPr/>
        </p:nvSpPr>
        <p:spPr bwMode="auto">
          <a:xfrm>
            <a:off x="2593852" y="2524623"/>
            <a:ext cx="2152199" cy="2183738"/>
          </a:xfrm>
          <a:prstGeom prst="ellipse">
            <a:avLst/>
          </a:prstGeom>
          <a:solidFill>
            <a:schemeClr val="accent2"/>
          </a:solidFill>
          <a:ln w="12700">
            <a:noFill/>
            <a:round/>
          </a:ln>
          <a:effectLst/>
        </p:spPr>
        <p:txBody>
          <a:bodyPr wrap="none" lIns="96248" tIns="48125" rIns="96248" bIns="48125" anchor="ctr"/>
          <a:lstStyle/>
          <a:p>
            <a:endParaRPr lang="ko-KR" altLang="en-US">
              <a:solidFill>
                <a:srgbClr val="000000"/>
              </a:solidFill>
              <a:cs typeface="+mn-ea"/>
              <a:sym typeface="+mn-lt"/>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ln>
        </p:spPr>
        <p:txBody>
          <a:bodyPr wrap="none" lIns="96248" tIns="48125" rIns="96248" bIns="48125" anchor="ctr"/>
          <a:lstStyle/>
          <a:p>
            <a:endParaRPr lang="ko-KR" altLang="en-US">
              <a:solidFill>
                <a:srgbClr val="000000"/>
              </a:solidFill>
              <a:cs typeface="+mn-ea"/>
              <a:sym typeface="+mn-lt"/>
            </a:endParaRPr>
          </a:p>
        </p:txBody>
      </p:sp>
      <p:sp>
        <p:nvSpPr>
          <p:cNvPr id="10" name="Oval 4_7"/>
          <p:cNvSpPr>
            <a:spLocks noChangeArrowheads="1"/>
          </p:cNvSpPr>
          <p:nvPr/>
        </p:nvSpPr>
        <p:spPr bwMode="auto">
          <a:xfrm>
            <a:off x="648848" y="3569782"/>
            <a:ext cx="2641590" cy="2680302"/>
          </a:xfrm>
          <a:prstGeom prst="ellipse">
            <a:avLst/>
          </a:prstGeom>
          <a:solidFill>
            <a:schemeClr val="accent2"/>
          </a:solidFill>
          <a:ln w="12700">
            <a:noFill/>
            <a:round/>
          </a:ln>
          <a:effectLst/>
        </p:spPr>
        <p:txBody>
          <a:bodyPr wrap="none" lIns="96248" tIns="48125" rIns="96248" bIns="48125" anchor="ctr"/>
          <a:lstStyle/>
          <a:p>
            <a:endParaRPr lang="ko-KR" altLang="en-US">
              <a:solidFill>
                <a:srgbClr val="000000"/>
              </a:solidFill>
              <a:cs typeface="+mn-ea"/>
              <a:sym typeface="+mn-lt"/>
            </a:endParaRPr>
          </a:p>
        </p:txBody>
      </p:sp>
      <p:sp>
        <p:nvSpPr>
          <p:cNvPr id="11" name="Oval 4_8"/>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ln>
        </p:spPr>
        <p:txBody>
          <a:bodyPr wrap="none" lIns="96248" tIns="48125" rIns="96248" bIns="48125" anchor="ctr"/>
          <a:lstStyle/>
          <a:p>
            <a:endParaRPr lang="ko-KR" altLang="en-US">
              <a:solidFill>
                <a:srgbClr val="000000"/>
              </a:solidFill>
              <a:cs typeface="+mn-ea"/>
              <a:sym typeface="+mn-lt"/>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a:solidFill>
                  <a:schemeClr val="bg1"/>
                </a:solidFill>
                <a:cs typeface="+mn-ea"/>
                <a:sym typeface="+mn-lt"/>
              </a:rPr>
              <a:t>添加文字</a:t>
            </a:r>
            <a:endParaRPr lang="zh-CN" altLang="en-US" sz="2900" dirty="0">
              <a:solidFill>
                <a:schemeClr val="bg1"/>
              </a:solidFill>
              <a:cs typeface="+mn-ea"/>
              <a:sym typeface="+mn-lt"/>
            </a:endParaRP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a:solidFill>
                  <a:schemeClr val="bg1"/>
                </a:solidFill>
                <a:cs typeface="+mn-ea"/>
                <a:sym typeface="+mn-lt"/>
              </a:rPr>
              <a:t>添加文字</a:t>
            </a:r>
            <a:endParaRPr lang="zh-CN" altLang="en-US" sz="2500" dirty="0">
              <a:solidFill>
                <a:schemeClr val="bg1"/>
              </a:solidFill>
              <a:cs typeface="+mn-ea"/>
              <a:sym typeface="+mn-lt"/>
            </a:endParaRP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a:solidFill>
                  <a:schemeClr val="bg1"/>
                </a:solidFill>
                <a:cs typeface="+mn-ea"/>
                <a:sym typeface="+mn-lt"/>
              </a:rPr>
              <a:t>添加文字</a:t>
            </a:r>
            <a:endParaRPr lang="zh-CN" altLang="en-US" dirty="0">
              <a:solidFill>
                <a:schemeClr val="bg1"/>
              </a:solidFill>
              <a:cs typeface="+mn-ea"/>
              <a:sym typeface="+mn-lt"/>
            </a:endParaRP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endParaRPr lang="zh-CN" altLang="en-US" sz="1600" dirty="0">
              <a:solidFill>
                <a:schemeClr val="tx1">
                  <a:lumMod val="75000"/>
                  <a:lumOff val="25000"/>
                </a:schemeClr>
              </a:solidFill>
              <a:cs typeface="+mn-ea"/>
              <a:sym typeface="+mn-lt"/>
            </a:endParaRPr>
          </a:p>
        </p:txBody>
      </p:sp>
      <p:sp>
        <p:nvSpPr>
          <p:cNvPr id="20" name="TextBox 19"/>
          <p:cNvSpPr txBox="1"/>
          <p:nvPr/>
        </p:nvSpPr>
        <p:spPr>
          <a:xfrm>
            <a:off x="7510832" y="3769109"/>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endParaRPr lang="zh-CN" altLang="en-US" sz="1600" dirty="0">
              <a:solidFill>
                <a:schemeClr val="tx1">
                  <a:lumMod val="75000"/>
                  <a:lumOff val="25000"/>
                </a:schemeClr>
              </a:solidFill>
              <a:cs typeface="+mn-ea"/>
              <a:sym typeface="+mn-lt"/>
            </a:endParaRPr>
          </a:p>
        </p:txBody>
      </p:sp>
      <p:sp>
        <p:nvSpPr>
          <p:cNvPr id="21" name="TextBox 20"/>
          <p:cNvSpPr txBox="1"/>
          <p:nvPr/>
        </p:nvSpPr>
        <p:spPr>
          <a:xfrm>
            <a:off x="7510832" y="2628286"/>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endParaRPr lang="zh-CN" altLang="en-US" sz="1600" dirty="0">
              <a:solidFill>
                <a:schemeClr val="tx1">
                  <a:lumMod val="75000"/>
                  <a:lumOff val="25000"/>
                </a:schemeClr>
              </a:solidFill>
              <a:cs typeface="+mn-ea"/>
              <a:sym typeface="+mn-lt"/>
            </a:endParaRPr>
          </a:p>
        </p:txBody>
      </p:sp>
      <p:sp>
        <p:nvSpPr>
          <p:cNvPr id="22" name="TextBox 21"/>
          <p:cNvSpPr txBox="1"/>
          <p:nvPr/>
        </p:nvSpPr>
        <p:spPr>
          <a:xfrm>
            <a:off x="7510832" y="1706768"/>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endParaRPr lang="zh-CN" altLang="en-US" sz="1600" dirty="0">
              <a:solidFill>
                <a:schemeClr val="tx1">
                  <a:lumMod val="75000"/>
                  <a:lumOff val="25000"/>
                </a:schemeClr>
              </a:solidFill>
              <a:cs typeface="+mn-ea"/>
              <a:sym typeface="+mn-lt"/>
            </a:endParaRP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a:solidFill>
                  <a:schemeClr val="bg1"/>
                </a:solidFill>
                <a:cs typeface="+mn-ea"/>
                <a:sym typeface="+mn-lt"/>
              </a:rPr>
              <a:t>添加文字</a:t>
            </a:r>
            <a:endParaRPr lang="zh-CN" altLang="en-US" sz="1600" dirty="0">
              <a:solidFill>
                <a:schemeClr val="bg1"/>
              </a:solidFill>
              <a:cs typeface="+mn-ea"/>
              <a:sym typeface="+mn-lt"/>
            </a:endParaRPr>
          </a:p>
        </p:txBody>
      </p:sp>
      <p:sp>
        <p:nvSpPr>
          <p:cNvPr id="2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
        <p:nvSpPr>
          <p:cNvPr id="24" name="矩形 23"/>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3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18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28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3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8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3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3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58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3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68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78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3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88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3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3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08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3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18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28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3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8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3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3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58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3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68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78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3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88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3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3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08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1505704"/>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2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25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275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4973321"/>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2"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cs typeface="+mn-ea"/>
                <a:sym typeface="+mn-lt"/>
              </a:rPr>
              <a:t>点击添加标题</a:t>
            </a:r>
            <a:endParaRPr lang="zh-CN" altLang="en-US" sz="1600" dirty="0">
              <a:solidFill>
                <a:schemeClr val="tx1">
                  <a:lumMod val="85000"/>
                  <a:lumOff val="15000"/>
                </a:schemeClr>
              </a:solidFill>
              <a:cs typeface="+mn-ea"/>
              <a:sym typeface="+mn-lt"/>
            </a:endParaRPr>
          </a:p>
          <a:p>
            <a:pPr algn="ctr"/>
            <a:r>
              <a:rPr lang="zh-CN" altLang="en-US" sz="1600" dirty="0">
                <a:solidFill>
                  <a:schemeClr val="tx1">
                    <a:lumMod val="85000"/>
                    <a:lumOff val="15000"/>
                  </a:schemeClr>
                </a:solidFill>
                <a:cs typeface="+mn-ea"/>
                <a:sym typeface="+mn-lt"/>
              </a:rPr>
              <a:t>点击添加标题</a:t>
            </a:r>
            <a:endParaRPr lang="zh-CN" altLang="en-US" sz="1600" dirty="0">
              <a:solidFill>
                <a:schemeClr val="tx1">
                  <a:lumMod val="85000"/>
                  <a:lumOff val="15000"/>
                </a:schemeClr>
              </a:solidFill>
              <a:cs typeface="+mn-ea"/>
              <a:sym typeface="+mn-lt"/>
            </a:endParaRPr>
          </a:p>
        </p:txBody>
      </p:sp>
      <p:sp>
        <p:nvSpPr>
          <p:cNvPr id="48" name="矩形 47"/>
          <p:cNvSpPr/>
          <p:nvPr/>
        </p:nvSpPr>
        <p:spPr>
          <a:xfrm>
            <a:off x="356280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endParaRPr lang="zh-CN" altLang="en-US" sz="1600">
              <a:solidFill>
                <a:schemeClr val="tx1">
                  <a:lumMod val="85000"/>
                  <a:lumOff val="15000"/>
                </a:schemeClr>
              </a:solidFill>
              <a:cs typeface="+mn-ea"/>
              <a:sym typeface="+mn-lt"/>
            </a:endParaRPr>
          </a:p>
          <a:p>
            <a:pPr algn="ctr"/>
            <a:r>
              <a:rPr lang="zh-CN" altLang="en-US" sz="1600">
                <a:solidFill>
                  <a:schemeClr val="tx1">
                    <a:lumMod val="85000"/>
                    <a:lumOff val="15000"/>
                  </a:schemeClr>
                </a:solidFill>
                <a:cs typeface="+mn-ea"/>
                <a:sym typeface="+mn-lt"/>
              </a:rPr>
              <a:t>点击添加标题</a:t>
            </a:r>
            <a:endParaRPr lang="zh-CN" altLang="en-US" sz="1600">
              <a:solidFill>
                <a:schemeClr val="tx1">
                  <a:lumMod val="85000"/>
                  <a:lumOff val="15000"/>
                </a:schemeClr>
              </a:solidFill>
              <a:cs typeface="+mn-ea"/>
              <a:sym typeface="+mn-lt"/>
            </a:endParaRPr>
          </a:p>
        </p:txBody>
      </p:sp>
      <p:sp>
        <p:nvSpPr>
          <p:cNvPr id="50" name="矩形 49"/>
          <p:cNvSpPr/>
          <p:nvPr/>
        </p:nvSpPr>
        <p:spPr>
          <a:xfrm>
            <a:off x="5550896"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endParaRPr lang="zh-CN" altLang="en-US" sz="1600">
              <a:solidFill>
                <a:schemeClr val="tx1">
                  <a:lumMod val="85000"/>
                  <a:lumOff val="15000"/>
                </a:schemeClr>
              </a:solidFill>
              <a:cs typeface="+mn-ea"/>
              <a:sym typeface="+mn-lt"/>
            </a:endParaRPr>
          </a:p>
          <a:p>
            <a:pPr algn="ctr"/>
            <a:r>
              <a:rPr lang="zh-CN" altLang="en-US" sz="1600">
                <a:solidFill>
                  <a:schemeClr val="tx1">
                    <a:lumMod val="85000"/>
                    <a:lumOff val="15000"/>
                  </a:schemeClr>
                </a:solidFill>
                <a:cs typeface="+mn-ea"/>
                <a:sym typeface="+mn-lt"/>
              </a:rPr>
              <a:t>点击添加标题</a:t>
            </a:r>
            <a:endParaRPr lang="zh-CN" altLang="en-US" sz="1600">
              <a:solidFill>
                <a:schemeClr val="tx1">
                  <a:lumMod val="85000"/>
                  <a:lumOff val="15000"/>
                </a:schemeClr>
              </a:solidFill>
              <a:cs typeface="+mn-ea"/>
              <a:sym typeface="+mn-lt"/>
            </a:endParaRPr>
          </a:p>
        </p:txBody>
      </p:sp>
      <p:sp>
        <p:nvSpPr>
          <p:cNvPr id="52" name="矩形 51"/>
          <p:cNvSpPr/>
          <p:nvPr/>
        </p:nvSpPr>
        <p:spPr>
          <a:xfrm>
            <a:off x="7538987"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endParaRPr lang="zh-CN" altLang="en-US" sz="1600">
              <a:solidFill>
                <a:schemeClr val="tx1">
                  <a:lumMod val="85000"/>
                  <a:lumOff val="15000"/>
                </a:schemeClr>
              </a:solidFill>
              <a:cs typeface="+mn-ea"/>
              <a:sym typeface="+mn-lt"/>
            </a:endParaRPr>
          </a:p>
          <a:p>
            <a:pPr algn="ctr"/>
            <a:r>
              <a:rPr lang="zh-CN" altLang="en-US" sz="1600">
                <a:solidFill>
                  <a:schemeClr val="tx1">
                    <a:lumMod val="85000"/>
                    <a:lumOff val="15000"/>
                  </a:schemeClr>
                </a:solidFill>
                <a:cs typeface="+mn-ea"/>
                <a:sym typeface="+mn-lt"/>
              </a:rPr>
              <a:t>点击添加标题</a:t>
            </a:r>
            <a:endParaRPr lang="zh-CN" altLang="en-US" sz="1600">
              <a:solidFill>
                <a:schemeClr val="tx1">
                  <a:lumMod val="85000"/>
                  <a:lumOff val="15000"/>
                </a:schemeClr>
              </a:solidFill>
              <a:cs typeface="+mn-ea"/>
              <a:sym typeface="+mn-lt"/>
            </a:endParaRP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5" name="矩形 54"/>
          <p:cNvSpPr/>
          <p:nvPr/>
        </p:nvSpPr>
        <p:spPr>
          <a:xfrm>
            <a:off x="9527077" y="3171995"/>
            <a:ext cx="1759372" cy="1059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cs typeface="+mn-ea"/>
                <a:sym typeface="+mn-lt"/>
              </a:rPr>
              <a:t>点击添加标题</a:t>
            </a:r>
            <a:endParaRPr lang="zh-CN" altLang="en-US" sz="1600" dirty="0">
              <a:solidFill>
                <a:schemeClr val="tx1">
                  <a:lumMod val="85000"/>
                  <a:lumOff val="15000"/>
                </a:schemeClr>
              </a:solidFill>
              <a:cs typeface="+mn-ea"/>
              <a:sym typeface="+mn-lt"/>
            </a:endParaRPr>
          </a:p>
          <a:p>
            <a:pPr algn="ctr"/>
            <a:r>
              <a:rPr lang="zh-CN" altLang="en-US" sz="1600" dirty="0">
                <a:solidFill>
                  <a:schemeClr val="tx1">
                    <a:lumMod val="85000"/>
                    <a:lumOff val="15000"/>
                  </a:schemeClr>
                </a:solidFill>
                <a:cs typeface="+mn-ea"/>
                <a:sym typeface="+mn-lt"/>
              </a:rPr>
              <a:t>点击添加标题</a:t>
            </a:r>
            <a:endParaRPr lang="zh-CN" altLang="en-US" sz="1600" dirty="0">
              <a:solidFill>
                <a:schemeClr val="tx1">
                  <a:lumMod val="85000"/>
                  <a:lumOff val="15000"/>
                </a:schemeClr>
              </a:solidFill>
              <a:cs typeface="+mn-ea"/>
              <a:sym typeface="+mn-lt"/>
            </a:endParaRPr>
          </a:p>
        </p:txBody>
      </p:sp>
      <p:grpSp>
        <p:nvGrpSpPr>
          <p:cNvPr id="56" name="组合 55"/>
          <p:cNvGrpSpPr/>
          <p:nvPr/>
        </p:nvGrpSpPr>
        <p:grpSpPr>
          <a:xfrm>
            <a:off x="2137972" y="1617516"/>
            <a:ext cx="632857" cy="816776"/>
            <a:chOff x="3095876" y="2479873"/>
            <a:chExt cx="366231" cy="470769"/>
          </a:xfrm>
        </p:grpSpPr>
        <p:sp>
          <p:nvSpPr>
            <p:cNvPr id="57"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77" tIns="44738" rIns="89477" bIns="4473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grpSp>
        <p:nvGrpSpPr>
          <p:cNvPr id="62" name="组合 61"/>
          <p:cNvGrpSpPr/>
          <p:nvPr/>
        </p:nvGrpSpPr>
        <p:grpSpPr>
          <a:xfrm>
            <a:off x="6158651" y="1628542"/>
            <a:ext cx="543862" cy="794725"/>
            <a:chOff x="5690315" y="3674507"/>
            <a:chExt cx="314729" cy="458061"/>
          </a:xfrm>
        </p:grpSpPr>
        <p:sp>
          <p:nvSpPr>
            <p:cNvPr id="63"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grpSp>
      <p:sp>
        <p:nvSpPr>
          <p:cNvPr id="65" name="Freeform 9"/>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77" tIns="44738" rIns="89477" bIns="4473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68"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69"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70"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71"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cs typeface="+mn-ea"/>
                <a:sym typeface="+mn-lt"/>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4" name="等腰三角形 83"/>
          <p:cNvSpPr/>
          <p:nvPr/>
        </p:nvSpPr>
        <p:spPr>
          <a:xfrm flipV="1">
            <a:off x="10284313" y="4231864"/>
            <a:ext cx="244905" cy="21197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endParaRPr lang="zh-CN" altLang="en-US" sz="2100">
              <a:solidFill>
                <a:schemeClr val="tx1">
                  <a:lumMod val="85000"/>
                  <a:lumOff val="15000"/>
                </a:schemeClr>
              </a:solidFill>
              <a:cs typeface="+mn-ea"/>
              <a:sym typeface="+mn-lt"/>
            </a:endParaRP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endParaRPr lang="zh-CN" altLang="en-US" sz="2100">
              <a:solidFill>
                <a:schemeClr val="tx1">
                  <a:lumMod val="85000"/>
                  <a:lumOff val="15000"/>
                </a:schemeClr>
              </a:solidFill>
              <a:cs typeface="+mn-ea"/>
              <a:sym typeface="+mn-lt"/>
            </a:endParaRP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endParaRPr lang="zh-CN" altLang="en-US" sz="2100">
              <a:solidFill>
                <a:schemeClr val="tx1">
                  <a:lumMod val="85000"/>
                  <a:lumOff val="15000"/>
                </a:schemeClr>
              </a:solidFill>
              <a:cs typeface="+mn-ea"/>
              <a:sym typeface="+mn-lt"/>
            </a:endParaRP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endParaRPr lang="zh-CN" altLang="en-US" sz="2100">
              <a:solidFill>
                <a:schemeClr val="tx1">
                  <a:lumMod val="85000"/>
                  <a:lumOff val="15000"/>
                </a:schemeClr>
              </a:solidFill>
              <a:cs typeface="+mn-ea"/>
              <a:sym typeface="+mn-lt"/>
            </a:endParaRP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endParaRPr lang="zh-CN" altLang="en-US" sz="2100">
              <a:solidFill>
                <a:schemeClr val="tx1">
                  <a:lumMod val="85000"/>
                  <a:lumOff val="15000"/>
                </a:schemeClr>
              </a:solidFill>
              <a:cs typeface="+mn-ea"/>
              <a:sym typeface="+mn-lt"/>
            </a:endParaRPr>
          </a:p>
        </p:txBody>
      </p:sp>
      <p:sp>
        <p:nvSpPr>
          <p:cNvPr id="90" name="矩形 89"/>
          <p:cNvSpPr/>
          <p:nvPr/>
        </p:nvSpPr>
        <p:spPr>
          <a:xfrm>
            <a:off x="1574716" y="5079762"/>
            <a:ext cx="9711736" cy="57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a:cs typeface="+mn-ea"/>
                <a:sym typeface="+mn-lt"/>
              </a:rPr>
              <a:t>点击添加标题</a:t>
            </a:r>
            <a:endParaRPr lang="zh-CN" altLang="en-US" dirty="0">
              <a:cs typeface="+mn-ea"/>
              <a:sym typeface="+mn-lt"/>
            </a:endParaRPr>
          </a:p>
        </p:txBody>
      </p:sp>
      <p:sp>
        <p:nvSpPr>
          <p:cNvPr id="9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13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4926468"/>
            <a:ext cx="9557359" cy="850649"/>
          </a:xfrm>
          <a:prstGeom prst="rect">
            <a:avLst/>
          </a:prstGeom>
          <a:solidFill>
            <a:schemeClr val="bg1">
              <a:lumMod val="85000"/>
            </a:schemeClr>
          </a:solidFill>
          <a:ln w="9525">
            <a:solidFill>
              <a:srgbClr val="EAEAEA"/>
            </a:solidFill>
            <a:miter lim="800000"/>
          </a:ln>
        </p:spPr>
        <p:txBody>
          <a:bodyPr wrap="none" lIns="89477" tIns="44738" rIns="89477" bIns="44738" anchor="ctr"/>
          <a:lstStyle/>
          <a:p>
            <a:endParaRPr lang="zh-CN" altLang="en-US" kern="0" dirty="0">
              <a:solidFill>
                <a:sysClr val="windowText" lastClr="000000"/>
              </a:solidFill>
              <a:cs typeface="+mn-ea"/>
              <a:sym typeface="+mn-lt"/>
            </a:endParaRPr>
          </a:p>
        </p:txBody>
      </p:sp>
      <p:sp>
        <p:nvSpPr>
          <p:cNvPr id="5" name="Line 43"/>
          <p:cNvSpPr>
            <a:spLocks noChangeShapeType="1"/>
          </p:cNvSpPr>
          <p:nvPr/>
        </p:nvSpPr>
        <p:spPr bwMode="auto">
          <a:xfrm rot="5400000">
            <a:off x="4380424" y="1813957"/>
            <a:ext cx="0" cy="7363698"/>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6" name="Rectangle 6"/>
          <p:cNvSpPr>
            <a:spLocks noChangeArrowheads="1"/>
          </p:cNvSpPr>
          <p:nvPr/>
        </p:nvSpPr>
        <p:spPr bwMode="auto">
          <a:xfrm>
            <a:off x="3701915" y="3084970"/>
            <a:ext cx="5855444" cy="845185"/>
          </a:xfrm>
          <a:prstGeom prst="rect">
            <a:avLst/>
          </a:prstGeom>
          <a:solidFill>
            <a:schemeClr val="bg1">
              <a:lumMod val="85000"/>
            </a:schemeClr>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7" name="Line 43"/>
          <p:cNvSpPr>
            <a:spLocks noChangeShapeType="1"/>
          </p:cNvSpPr>
          <p:nvPr/>
        </p:nvSpPr>
        <p:spPr bwMode="auto">
          <a:xfrm rot="16200000" flipH="1">
            <a:off x="6529825" y="1938235"/>
            <a:ext cx="0" cy="3370727"/>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8" name="Rectangle 5"/>
          <p:cNvSpPr>
            <a:spLocks noChangeArrowheads="1"/>
          </p:cNvSpPr>
          <p:nvPr/>
        </p:nvSpPr>
        <p:spPr bwMode="auto">
          <a:xfrm rot="5400000">
            <a:off x="7975210" y="4230150"/>
            <a:ext cx="2326033" cy="841798"/>
          </a:xfrm>
          <a:prstGeom prst="rect">
            <a:avLst/>
          </a:prstGeom>
          <a:solidFill>
            <a:srgbClr val="FFFFFF"/>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9" name="Line 44"/>
          <p:cNvSpPr>
            <a:spLocks noChangeShapeType="1"/>
          </p:cNvSpPr>
          <p:nvPr/>
        </p:nvSpPr>
        <p:spPr bwMode="auto">
          <a:xfrm>
            <a:off x="9155911" y="4212474"/>
            <a:ext cx="0" cy="403061"/>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0" name="Rectangle 7"/>
          <p:cNvSpPr>
            <a:spLocks noChangeArrowheads="1"/>
          </p:cNvSpPr>
          <p:nvPr/>
        </p:nvSpPr>
        <p:spPr bwMode="auto">
          <a:xfrm>
            <a:off x="4182941" y="1312926"/>
            <a:ext cx="5374418" cy="850649"/>
          </a:xfrm>
          <a:prstGeom prst="rect">
            <a:avLst/>
          </a:prstGeom>
          <a:solidFill>
            <a:schemeClr val="bg1">
              <a:lumMod val="85000"/>
            </a:schemeClr>
          </a:solidFill>
          <a:ln w="9525">
            <a:solidFill>
              <a:srgbClr val="EAEAEA"/>
            </a:solidFill>
            <a:miter lim="800000"/>
          </a:ln>
        </p:spPr>
        <p:txBody>
          <a:bodyPr wrap="none" lIns="89477" tIns="44738" rIns="89477" bIns="44738" anchor="ctr"/>
          <a:lstStyle/>
          <a:p>
            <a:endParaRPr lang="zh-CN" altLang="en-US" kern="0" dirty="0">
              <a:solidFill>
                <a:sysClr val="windowText" lastClr="000000"/>
              </a:solidFill>
              <a:cs typeface="+mn-ea"/>
              <a:sym typeface="+mn-lt"/>
            </a:endParaRPr>
          </a:p>
        </p:txBody>
      </p:sp>
      <p:sp>
        <p:nvSpPr>
          <p:cNvPr id="11" name="Line 43"/>
          <p:cNvSpPr>
            <a:spLocks noChangeShapeType="1"/>
          </p:cNvSpPr>
          <p:nvPr/>
        </p:nvSpPr>
        <p:spPr bwMode="auto">
          <a:xfrm rot="5400000">
            <a:off x="6376909" y="138035"/>
            <a:ext cx="0" cy="3370727"/>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2" name="Rectangle 8"/>
          <p:cNvSpPr>
            <a:spLocks noChangeArrowheads="1"/>
          </p:cNvSpPr>
          <p:nvPr/>
        </p:nvSpPr>
        <p:spPr bwMode="auto">
          <a:xfrm rot="5400000">
            <a:off x="2492337" y="2200641"/>
            <a:ext cx="2617229" cy="841798"/>
          </a:xfrm>
          <a:prstGeom prst="rect">
            <a:avLst/>
          </a:prstGeom>
          <a:solidFill>
            <a:schemeClr val="bg1">
              <a:lumMod val="85000"/>
            </a:schemeClr>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13" name="Line 42"/>
          <p:cNvSpPr>
            <a:spLocks noChangeShapeType="1"/>
          </p:cNvSpPr>
          <p:nvPr/>
        </p:nvSpPr>
        <p:spPr bwMode="auto">
          <a:xfrm>
            <a:off x="3781496" y="2389786"/>
            <a:ext cx="0" cy="453520"/>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4" name="Oval 38_11"/>
          <p:cNvSpPr>
            <a:spLocks noChangeArrowheads="1"/>
          </p:cNvSpPr>
          <p:nvPr/>
        </p:nvSpPr>
        <p:spPr bwMode="auto">
          <a:xfrm>
            <a:off x="8457728" y="1031311"/>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cs typeface="+mn-ea"/>
                <a:sym typeface="+mn-lt"/>
              </a:rPr>
              <a:t>起点</a:t>
            </a:r>
            <a:endParaRPr lang="zh-CN" altLang="en-US" sz="2000" kern="0" dirty="0">
              <a:solidFill>
                <a:schemeClr val="bg1"/>
              </a:solidFill>
              <a:cs typeface="+mn-ea"/>
              <a:sym typeface="+mn-lt"/>
            </a:endParaRPr>
          </a:p>
        </p:txBody>
      </p:sp>
      <p:sp>
        <p:nvSpPr>
          <p:cNvPr id="16" name="矩形 15"/>
          <p:cNvSpPr/>
          <p:nvPr/>
        </p:nvSpPr>
        <p:spPr>
          <a:xfrm>
            <a:off x="4717190" y="1385416"/>
            <a:ext cx="3552697"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a:t>
            </a:r>
            <a:endParaRPr lang="zh-CN" altLang="en-US" sz="1600" dirty="0">
              <a:cs typeface="+mn-ea"/>
              <a:sym typeface="+mn-lt"/>
            </a:endParaRPr>
          </a:p>
        </p:txBody>
      </p:sp>
      <p:sp>
        <p:nvSpPr>
          <p:cNvPr id="17" name="Oval 38"/>
          <p:cNvSpPr>
            <a:spLocks noChangeArrowheads="1"/>
          </p:cNvSpPr>
          <p:nvPr/>
        </p:nvSpPr>
        <p:spPr bwMode="auto">
          <a:xfrm>
            <a:off x="3113269" y="1031311"/>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cs typeface="+mn-ea"/>
                <a:sym typeface="+mn-lt"/>
              </a:rPr>
              <a:t>第一季度</a:t>
            </a:r>
            <a:endParaRPr lang="zh-CN" altLang="en-US" sz="2000" kern="0" dirty="0">
              <a:solidFill>
                <a:schemeClr val="bg1"/>
              </a:solidFill>
              <a:cs typeface="+mn-ea"/>
              <a:sym typeface="+mn-lt"/>
            </a:endParaRPr>
          </a:p>
        </p:txBody>
      </p:sp>
      <p:sp>
        <p:nvSpPr>
          <p:cNvPr id="18" name="Oval 38_14"/>
          <p:cNvSpPr>
            <a:spLocks noChangeArrowheads="1"/>
          </p:cNvSpPr>
          <p:nvPr/>
        </p:nvSpPr>
        <p:spPr bwMode="auto">
          <a:xfrm>
            <a:off x="3113269" y="2808795"/>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cs typeface="+mn-ea"/>
                <a:sym typeface="+mn-lt"/>
              </a:rPr>
              <a:t>第二季度</a:t>
            </a:r>
            <a:endParaRPr lang="zh-CN" altLang="en-US" sz="2000" kern="0" dirty="0">
              <a:solidFill>
                <a:schemeClr val="bg1"/>
              </a:solidFill>
              <a:cs typeface="+mn-ea"/>
              <a:sym typeface="+mn-lt"/>
            </a:endParaRPr>
          </a:p>
        </p:txBody>
      </p:sp>
      <p:sp>
        <p:nvSpPr>
          <p:cNvPr id="19" name="矩形 18"/>
          <p:cNvSpPr/>
          <p:nvPr/>
        </p:nvSpPr>
        <p:spPr>
          <a:xfrm>
            <a:off x="4717190" y="3185616"/>
            <a:ext cx="3552697"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a:t>
            </a:r>
            <a:endParaRPr lang="zh-CN" altLang="en-US" sz="1600" dirty="0">
              <a:cs typeface="+mn-ea"/>
              <a:sym typeface="+mn-lt"/>
            </a:endParaRPr>
          </a:p>
        </p:txBody>
      </p:sp>
      <p:sp>
        <p:nvSpPr>
          <p:cNvPr id="20" name="Oval 38_16"/>
          <p:cNvSpPr>
            <a:spLocks noChangeArrowheads="1"/>
          </p:cNvSpPr>
          <p:nvPr/>
        </p:nvSpPr>
        <p:spPr bwMode="auto">
          <a:xfrm>
            <a:off x="8468232" y="2808795"/>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cs typeface="+mn-ea"/>
                <a:sym typeface="+mn-lt"/>
              </a:rPr>
              <a:t>第三季度</a:t>
            </a:r>
            <a:endParaRPr lang="zh-CN" altLang="en-US" sz="2000" kern="0" dirty="0">
              <a:solidFill>
                <a:schemeClr val="bg1"/>
              </a:solidFill>
              <a:cs typeface="+mn-ea"/>
              <a:sym typeface="+mn-lt"/>
            </a:endParaRPr>
          </a:p>
        </p:txBody>
      </p:sp>
      <p:sp>
        <p:nvSpPr>
          <p:cNvPr id="21" name="Oval 38_17"/>
          <p:cNvSpPr>
            <a:spLocks noChangeArrowheads="1"/>
          </p:cNvSpPr>
          <p:nvPr/>
        </p:nvSpPr>
        <p:spPr bwMode="auto">
          <a:xfrm>
            <a:off x="8468232" y="4663608"/>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cs typeface="+mn-ea"/>
                <a:sym typeface="+mn-lt"/>
              </a:rPr>
              <a:t>第四季度</a:t>
            </a:r>
            <a:endParaRPr lang="zh-CN" altLang="en-US" sz="2000" kern="0" dirty="0">
              <a:solidFill>
                <a:schemeClr val="bg1"/>
              </a:solidFill>
              <a:cs typeface="+mn-ea"/>
              <a:sym typeface="+mn-lt"/>
            </a:endParaRPr>
          </a:p>
        </p:txBody>
      </p:sp>
      <p:sp>
        <p:nvSpPr>
          <p:cNvPr id="22" name="矩形 21"/>
          <p:cNvSpPr/>
          <p:nvPr/>
        </p:nvSpPr>
        <p:spPr>
          <a:xfrm>
            <a:off x="1164490" y="5057824"/>
            <a:ext cx="6897783"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点击添加文本点击添加文本点击添加文本点击添加文本</a:t>
            </a:r>
            <a:endParaRPr lang="zh-CN" altLang="en-US" sz="1600" dirty="0">
              <a:cs typeface="+mn-ea"/>
              <a:sym typeface="+mn-lt"/>
            </a:endParaRPr>
          </a:p>
        </p:txBody>
      </p:sp>
      <p:sp>
        <p:nvSpPr>
          <p:cNvPr id="2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49"/>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49"/>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49"/>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49"/>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49"/>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49"/>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49"/>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49"/>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5"/>
            <a:ext cx="2633964" cy="1254695"/>
            <a:chOff x="8835092" y="1945063"/>
            <a:chExt cx="2483676" cy="1180844"/>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cs typeface="+mn-ea"/>
                  <a:sym typeface="+mn-lt"/>
                </a:rPr>
                <a:t>添加标题</a:t>
              </a:r>
              <a:endParaRPr lang="zh-CN" altLang="en-US" sz="2700" baseline="-3000" dirty="0">
                <a:cs typeface="+mn-ea"/>
                <a:sym typeface="+mn-lt"/>
              </a:endParaRPr>
            </a:p>
          </p:txBody>
        </p:sp>
        <p:sp>
          <p:nvSpPr>
            <p:cNvPr id="8" name="文本框 12"/>
            <p:cNvSpPr txBox="1"/>
            <p:nvPr/>
          </p:nvSpPr>
          <p:spPr>
            <a:xfrm>
              <a:off x="8872836" y="2273941"/>
              <a:ext cx="2445932" cy="851966"/>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endParaRPr lang="zh-CN" altLang="en-US" sz="1400" dirty="0">
                <a:solidFill>
                  <a:sysClr val="windowText" lastClr="000000"/>
                </a:solidFill>
                <a:cs typeface="+mn-ea"/>
                <a:sym typeface="+mn-lt"/>
              </a:endParaRPr>
            </a:p>
          </p:txBody>
        </p:sp>
      </p:grpSp>
      <p:grpSp>
        <p:nvGrpSpPr>
          <p:cNvPr id="9" name="组合 8"/>
          <p:cNvGrpSpPr/>
          <p:nvPr/>
        </p:nvGrpSpPr>
        <p:grpSpPr>
          <a:xfrm>
            <a:off x="500682" y="3136184"/>
            <a:ext cx="2633964" cy="1281547"/>
            <a:chOff x="8835092" y="2033592"/>
            <a:chExt cx="2483676" cy="1206104"/>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cs typeface="+mn-ea"/>
                  <a:sym typeface="+mn-lt"/>
                </a:rPr>
                <a:t>添加标题</a:t>
              </a:r>
              <a:endParaRPr lang="zh-CN" altLang="en-US" sz="2700" baseline="-3000" dirty="0">
                <a:cs typeface="+mn-ea"/>
                <a:sym typeface="+mn-lt"/>
              </a:endParaRPr>
            </a:p>
          </p:txBody>
        </p:sp>
        <p:sp>
          <p:nvSpPr>
            <p:cNvPr id="11" name="文本框 15"/>
            <p:cNvSpPr txBox="1"/>
            <p:nvPr/>
          </p:nvSpPr>
          <p:spPr>
            <a:xfrm>
              <a:off x="8872836" y="2387739"/>
              <a:ext cx="2445932" cy="851957"/>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endParaRPr lang="zh-CN" altLang="en-US" sz="1400" dirty="0">
                <a:solidFill>
                  <a:sysClr val="windowText" lastClr="000000"/>
                </a:solidFill>
                <a:cs typeface="+mn-ea"/>
                <a:sym typeface="+mn-lt"/>
              </a:endParaRPr>
            </a:p>
          </p:txBody>
        </p:sp>
      </p:grpSp>
      <p:grpSp>
        <p:nvGrpSpPr>
          <p:cNvPr id="12" name="组合 11"/>
          <p:cNvGrpSpPr/>
          <p:nvPr/>
        </p:nvGrpSpPr>
        <p:grpSpPr>
          <a:xfrm>
            <a:off x="510971" y="4629294"/>
            <a:ext cx="2647306" cy="1268137"/>
            <a:chOff x="8835092" y="2046239"/>
            <a:chExt cx="2496257" cy="1193494"/>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cs typeface="+mn-ea"/>
                  <a:sym typeface="+mn-lt"/>
                </a:rPr>
                <a:t>添加标题</a:t>
              </a:r>
              <a:endParaRPr lang="zh-CN" altLang="en-US" sz="2700" baseline="-3000" dirty="0">
                <a:cs typeface="+mn-ea"/>
                <a:sym typeface="+mn-lt"/>
              </a:endParaRPr>
            </a:p>
          </p:txBody>
        </p:sp>
        <p:sp>
          <p:nvSpPr>
            <p:cNvPr id="14" name="文本框 18"/>
            <p:cNvSpPr txBox="1"/>
            <p:nvPr/>
          </p:nvSpPr>
          <p:spPr>
            <a:xfrm>
              <a:off x="8885416" y="2387769"/>
              <a:ext cx="2445933" cy="851964"/>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endParaRPr lang="zh-CN" altLang="en-US" sz="1400" dirty="0">
                <a:solidFill>
                  <a:sysClr val="windowText" lastClr="000000"/>
                </a:solidFill>
                <a:cs typeface="+mn-ea"/>
                <a:sym typeface="+mn-lt"/>
              </a:endParaRP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endParaRPr lang="zh-CN" altLang="en-US" sz="2700" baseline="-3000" dirty="0">
                <a:cs typeface="+mn-ea"/>
                <a:sym typeface="+mn-lt"/>
              </a:endParaRP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endParaRPr lang="zh-CN" altLang="en-US" sz="2700" baseline="-3000" dirty="0">
                <a:cs typeface="+mn-ea"/>
                <a:sym typeface="+mn-lt"/>
              </a:endParaRP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endParaRPr lang="zh-CN" altLang="en-US" sz="2700" baseline="-3000" dirty="0">
                <a:cs typeface="+mn-ea"/>
                <a:sym typeface="+mn-lt"/>
              </a:endParaRP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cs typeface="+mn-ea"/>
                <a:sym typeface="+mn-lt"/>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endParaRPr lang="zh-CN" altLang="en-US" sz="2700" baseline="-3000" dirty="0">
                <a:cs typeface="+mn-ea"/>
                <a:sym typeface="+mn-lt"/>
              </a:endParaRP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endParaRPr lang="zh-CN" altLang="en-US" sz="2700" baseline="-3000" dirty="0">
                <a:cs typeface="+mn-ea"/>
                <a:sym typeface="+mn-lt"/>
              </a:endParaRP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endParaRPr lang="zh-CN" altLang="en-US" sz="2700" baseline="-3000" dirty="0">
                <a:cs typeface="+mn-ea"/>
                <a:sym typeface="+mn-lt"/>
              </a:endParaRP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cs typeface="+mn-ea"/>
                <a:sym typeface="+mn-lt"/>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endParaRPr lang="zh-CN" altLang="en-US" sz="2700" baseline="-3000" dirty="0">
                <a:cs typeface="+mn-ea"/>
                <a:sym typeface="+mn-lt"/>
              </a:endParaRP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endParaRPr lang="zh-CN" altLang="en-US" sz="2700" baseline="-3000" dirty="0">
                <a:cs typeface="+mn-ea"/>
                <a:sym typeface="+mn-lt"/>
              </a:endParaRP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endParaRPr lang="zh-CN" altLang="en-US" sz="2700" baseline="-3000" dirty="0">
                <a:cs typeface="+mn-ea"/>
                <a:sym typeface="+mn-lt"/>
              </a:endParaRP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cs typeface="+mn-ea"/>
                <a:sym typeface="+mn-lt"/>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p:spPr>
          <p:txBody>
            <a:bodyPr vert="horz" wrap="square" lIns="91440" tIns="45720" rIns="91440" bIns="45720" numCol="1" anchor="t" anchorCtr="0" compatLnSpc="1"/>
            <a:lstStyle/>
            <a:p>
              <a:endParaRPr lang="zh-CN" altLang="en-US" sz="2100">
                <a:cs typeface="+mn-ea"/>
                <a:sym typeface="+mn-lt"/>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cs typeface="+mn-ea"/>
                  <a:sym typeface="+mn-lt"/>
                </a:rPr>
                <a:t>添加标题</a:t>
              </a:r>
              <a:endParaRPr lang="zh-CN" altLang="en-US" sz="2700" baseline="-3000" dirty="0">
                <a:cs typeface="+mn-ea"/>
                <a:sym typeface="+mn-lt"/>
              </a:endParaRP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91440" tIns="45720" rIns="91440" bIns="45720" numCol="1" anchor="t" anchorCtr="0" compatLnSpc="1"/>
            <a:lstStyle/>
            <a:p>
              <a:endParaRPr lang="zh-CN" altLang="en-US" sz="2100">
                <a:cs typeface="+mn-ea"/>
                <a:sym typeface="+mn-lt"/>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mn-lt"/>
                  <a:cs typeface="+mn-ea"/>
                  <a:sym typeface="+mn-lt"/>
                </a:rPr>
                <a:t>添加标题</a:t>
              </a:r>
              <a:endParaRPr lang="zh-CN" altLang="en-US" sz="1900" dirty="0">
                <a:solidFill>
                  <a:schemeClr val="bg1"/>
                </a:solidFill>
                <a:latin typeface="+mn-lt"/>
                <a:cs typeface="+mn-ea"/>
                <a:sym typeface="+mn-lt"/>
              </a:endParaRP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solidFill>
            <a:ln>
              <a:noFill/>
            </a:ln>
          </p:spPr>
          <p:txBody>
            <a:bodyPr vert="horz" wrap="square" lIns="91440" tIns="45720" rIns="91440" bIns="45720" numCol="1" anchor="t" anchorCtr="0" compatLnSpc="1"/>
            <a:lstStyle/>
            <a:p>
              <a:endParaRPr lang="zh-CN" altLang="en-US" sz="2100">
                <a:cs typeface="+mn-ea"/>
                <a:sym typeface="+mn-lt"/>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mn-lt"/>
                  <a:cs typeface="+mn-ea"/>
                  <a:sym typeface="+mn-lt"/>
                </a:rPr>
                <a:t>添加标题</a:t>
              </a:r>
              <a:endParaRPr lang="zh-CN" altLang="en-US" sz="1900" dirty="0">
                <a:solidFill>
                  <a:schemeClr val="tx1"/>
                </a:solidFill>
                <a:latin typeface="+mn-lt"/>
                <a:cs typeface="+mn-ea"/>
                <a:sym typeface="+mn-lt"/>
              </a:endParaRPr>
            </a:p>
          </p:txBody>
        </p:sp>
      </p:grpSp>
      <p:sp>
        <p:nvSpPr>
          <p:cNvPr id="4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
        <p:nvSpPr>
          <p:cNvPr id="48" name="矩形 47"/>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800" dirty="0">
                <a:solidFill>
                  <a:schemeClr val="tx1">
                    <a:lumMod val="85000"/>
                    <a:lumOff val="15000"/>
                  </a:schemeClr>
                </a:solidFill>
                <a:latin typeface="+mn-lt"/>
                <a:ea typeface="+mn-ea"/>
                <a:cs typeface="+mn-ea"/>
                <a:sym typeface="+mn-lt"/>
              </a:rPr>
              <a:t>点击添加</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文字</a:t>
            </a:r>
            <a:endParaRPr lang="zh-CN" altLang="en-US" sz="1800" dirty="0">
              <a:solidFill>
                <a:schemeClr val="tx1">
                  <a:lumMod val="85000"/>
                  <a:lumOff val="15000"/>
                </a:schemeClr>
              </a:solidFill>
              <a:latin typeface="+mn-lt"/>
              <a:ea typeface="+mn-ea"/>
              <a:cs typeface="+mn-ea"/>
              <a:sym typeface="+mn-lt"/>
            </a:endParaRP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a:solidFill>
                  <a:schemeClr val="tx1">
                    <a:lumMod val="85000"/>
                    <a:lumOff val="15000"/>
                  </a:schemeClr>
                </a:solidFill>
                <a:cs typeface="+mn-ea"/>
                <a:sym typeface="+mn-lt"/>
              </a:rPr>
              <a:t>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a:t>
            </a:r>
            <a:endParaRPr lang="zh-CN" altLang="en-US" sz="1800" dirty="0">
              <a:solidFill>
                <a:schemeClr val="tx1">
                  <a:lumMod val="85000"/>
                  <a:lumOff val="15000"/>
                </a:schemeClr>
              </a:solidFill>
              <a:cs typeface="+mn-ea"/>
              <a:sym typeface="+mn-lt"/>
            </a:endParaRP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800" dirty="0">
                <a:solidFill>
                  <a:schemeClr val="tx1">
                    <a:lumMod val="85000"/>
                    <a:lumOff val="15000"/>
                  </a:schemeClr>
                </a:solidFill>
                <a:latin typeface="+mn-lt"/>
                <a:ea typeface="+mn-ea"/>
                <a:cs typeface="+mn-ea"/>
                <a:sym typeface="+mn-lt"/>
              </a:rPr>
              <a:t>点击添加</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文字</a:t>
            </a:r>
            <a:endParaRPr lang="zh-CN" altLang="en-US" sz="1800" dirty="0">
              <a:solidFill>
                <a:schemeClr val="tx1">
                  <a:lumMod val="85000"/>
                  <a:lumOff val="15000"/>
                </a:schemeClr>
              </a:solidFill>
              <a:latin typeface="+mn-lt"/>
              <a:ea typeface="+mn-ea"/>
              <a:cs typeface="+mn-ea"/>
              <a:sym typeface="+mn-lt"/>
            </a:endParaRP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a:solidFill>
                  <a:schemeClr val="tx1">
                    <a:lumMod val="85000"/>
                    <a:lumOff val="15000"/>
                  </a:schemeClr>
                </a:solidFill>
                <a:cs typeface="+mn-ea"/>
                <a:sym typeface="+mn-lt"/>
              </a:rPr>
              <a:t>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文字点击</a:t>
            </a:r>
            <a:endParaRPr lang="zh-CN" altLang="en-US" sz="1800" dirty="0">
              <a:solidFill>
                <a:schemeClr val="tx1">
                  <a:lumMod val="85000"/>
                  <a:lumOff val="15000"/>
                </a:schemeClr>
              </a:solidFill>
              <a:cs typeface="+mn-ea"/>
              <a:sym typeface="+mn-lt"/>
            </a:endParaRP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21" name="Freeform 4"/>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cs typeface="+mn-ea"/>
              <a:sym typeface="+mn-lt"/>
            </a:endParaRPr>
          </a:p>
        </p:txBody>
      </p:sp>
      <p:sp>
        <p:nvSpPr>
          <p:cNvPr id="22" name="Freeform 6"/>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414455"/>
              </a:solidFill>
              <a:effectLst/>
              <a:uLnTx/>
              <a:uFillTx/>
              <a:cs typeface="+mn-ea"/>
              <a:sym typeface="+mn-lt"/>
            </a:endParaRPr>
          </a:p>
        </p:txBody>
      </p:sp>
      <p:sp>
        <p:nvSpPr>
          <p:cNvPr id="23" name="Freeform 8"/>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cs typeface="+mn-ea"/>
              <a:sym typeface="+mn-lt"/>
            </a:endParaRPr>
          </a:p>
        </p:txBody>
      </p:sp>
      <p:sp>
        <p:nvSpPr>
          <p:cNvPr id="24" name="Freeform 6"/>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cs typeface="+mn-ea"/>
              <a:sym typeface="+mn-lt"/>
            </a:endParaRPr>
          </a:p>
        </p:txBody>
      </p:sp>
      <p:sp>
        <p:nvSpPr>
          <p:cNvPr id="12" name="矩形 11"/>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endParaRPr lang="zh-CN" altLang="en-US" dirty="0">
              <a:cs typeface="+mn-ea"/>
              <a:sym typeface="+mn-lt"/>
            </a:endParaRPr>
          </a:p>
        </p:txBody>
      </p:sp>
      <p:sp>
        <p:nvSpPr>
          <p:cNvPr id="1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ln>
          <a:effectLst/>
        </p:spPr>
        <p:txBody>
          <a:bodyPr lIns="128014" tIns="85343" rIns="128014" bIns="170686" anchor="b" anchorCtr="0"/>
          <a:lstStyle/>
          <a:p>
            <a:pPr lvl="0"/>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选择粘贴，并选择只保留文字。</a:t>
            </a:r>
            <a:endParaRPr lang="zh-CN" altLang="en-US" sz="1600" dirty="0">
              <a:solidFill>
                <a:schemeClr val="tx1">
                  <a:lumMod val="85000"/>
                  <a:lumOff val="15000"/>
                </a:schemeClr>
              </a:solidFill>
              <a:cs typeface="+mn-ea"/>
              <a:sym typeface="+mn-lt"/>
            </a:endParaRPr>
          </a:p>
        </p:txBody>
      </p:sp>
      <p:sp>
        <p:nvSpPr>
          <p:cNvPr id="5" name="Freeform 9"/>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ln>
          <a:effectLst/>
        </p:spPr>
        <p:txBody>
          <a:bodyPr lIns="128014" tIns="170686" rIns="128014" bIns="170686" anchor="t" anchorCtr="0"/>
          <a:lstStyle/>
          <a:p>
            <a:pPr lvl="0"/>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选择粘贴，并选择只保留文字。</a:t>
            </a:r>
            <a:endParaRPr lang="zh-CN" altLang="en-US" sz="1600" dirty="0">
              <a:solidFill>
                <a:schemeClr val="tx1">
                  <a:lumMod val="85000"/>
                  <a:lumOff val="15000"/>
                </a:schemeClr>
              </a:solidFill>
              <a:cs typeface="+mn-ea"/>
              <a:sym typeface="+mn-lt"/>
            </a:endParaRPr>
          </a:p>
        </p:txBody>
      </p:sp>
      <p:sp>
        <p:nvSpPr>
          <p:cNvPr id="6" name="Freeform 10"/>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ln>
          <a:effectLst/>
        </p:spPr>
        <p:txBody>
          <a:bodyPr lIns="128014" tIns="170686" rIns="128014" bIns="170686" anchor="t" anchorCtr="0"/>
          <a:lstStyle/>
          <a:p>
            <a:pPr lvl="0" algn="r"/>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选择粘贴，并选择只保留文字</a:t>
            </a:r>
            <a:endParaRPr lang="zh-CN" altLang="en-US" sz="1600" dirty="0">
              <a:solidFill>
                <a:schemeClr val="tx1">
                  <a:lumMod val="85000"/>
                  <a:lumOff val="15000"/>
                </a:schemeClr>
              </a:solidFill>
              <a:cs typeface="+mn-ea"/>
              <a:sym typeface="+mn-lt"/>
            </a:endParaRPr>
          </a:p>
        </p:txBody>
      </p:sp>
      <p:sp>
        <p:nvSpPr>
          <p:cNvPr id="7" name="Freeform 8"/>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ln>
          <a:effectLst/>
        </p:spPr>
        <p:txBody>
          <a:bodyPr lIns="128014" tIns="85343" rIns="128014" bIns="170686" anchor="b" anchorCtr="0"/>
          <a:lstStyle/>
          <a:p>
            <a:pPr lvl="0" algn="r"/>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选择粘贴，并选择只保留文字</a:t>
            </a:r>
            <a:endParaRPr lang="zh-CN" altLang="en-US" sz="1600" dirty="0">
              <a:solidFill>
                <a:schemeClr val="tx1">
                  <a:lumMod val="85000"/>
                  <a:lumOff val="15000"/>
                </a:schemeClr>
              </a:solidFill>
              <a:cs typeface="+mn-ea"/>
              <a:sym typeface="+mn-lt"/>
            </a:endParaRPr>
          </a:p>
        </p:txBody>
      </p:sp>
      <p:sp>
        <p:nvSpPr>
          <p:cNvPr id="8" name="Rectangle 19_5"/>
          <p:cNvSpPr>
            <a:spLocks noChangeArrowheads="1"/>
          </p:cNvSpPr>
          <p:nvPr/>
        </p:nvSpPr>
        <p:spPr bwMode="gray">
          <a:xfrm>
            <a:off x="1202631" y="5953048"/>
            <a:ext cx="4930839" cy="429074"/>
          </a:xfrm>
          <a:prstGeom prst="rect">
            <a:avLst/>
          </a:prstGeom>
          <a:solidFill>
            <a:schemeClr val="accent1"/>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cs typeface="+mn-ea"/>
                <a:sym typeface="+mn-lt"/>
              </a:rPr>
              <a:t>点击添加标题</a:t>
            </a:r>
            <a:endParaRPr lang="de-DE" altLang="zh-CN" sz="1900" b="1" noProof="1">
              <a:solidFill>
                <a:srgbClr val="FFFFFF"/>
              </a:solidFill>
              <a:cs typeface="+mn-ea"/>
              <a:sym typeface="+mn-lt"/>
            </a:endParaRPr>
          </a:p>
        </p:txBody>
      </p:sp>
      <p:sp>
        <p:nvSpPr>
          <p:cNvPr id="9" name="Rectangle 19_6"/>
          <p:cNvSpPr>
            <a:spLocks noChangeArrowheads="1"/>
          </p:cNvSpPr>
          <p:nvPr/>
        </p:nvSpPr>
        <p:spPr bwMode="gray">
          <a:xfrm>
            <a:off x="6320748" y="5953048"/>
            <a:ext cx="4930839" cy="429074"/>
          </a:xfrm>
          <a:prstGeom prst="rect">
            <a:avLst/>
          </a:prstGeom>
          <a:solidFill>
            <a:schemeClr val="accent1"/>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cs typeface="+mn-ea"/>
                <a:sym typeface="+mn-lt"/>
              </a:rPr>
              <a:t>点击添加标题</a:t>
            </a:r>
            <a:endParaRPr lang="de-DE" altLang="zh-CN" sz="1900" b="1" noProof="1">
              <a:solidFill>
                <a:srgbClr val="FFFFFF"/>
              </a:solidFill>
              <a:cs typeface="+mn-ea"/>
              <a:sym typeface="+mn-lt"/>
            </a:endParaRPr>
          </a:p>
        </p:txBody>
      </p:sp>
      <p:sp>
        <p:nvSpPr>
          <p:cNvPr id="10" name="Rectangle 19_7"/>
          <p:cNvSpPr>
            <a:spLocks noChangeArrowheads="1"/>
          </p:cNvSpPr>
          <p:nvPr/>
        </p:nvSpPr>
        <p:spPr bwMode="gray">
          <a:xfrm>
            <a:off x="6320748" y="1321087"/>
            <a:ext cx="4930839" cy="429074"/>
          </a:xfrm>
          <a:prstGeom prst="rect">
            <a:avLst/>
          </a:prstGeom>
          <a:solidFill>
            <a:schemeClr val="accent1"/>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cs typeface="+mn-ea"/>
                <a:sym typeface="+mn-lt"/>
              </a:rPr>
              <a:t>点击添加标题</a:t>
            </a:r>
            <a:endParaRPr lang="zh-CN" altLang="en-US" sz="1900" b="1" noProof="1">
              <a:solidFill>
                <a:srgbClr val="FFFFFF"/>
              </a:solidFill>
              <a:cs typeface="+mn-ea"/>
              <a:sym typeface="+mn-lt"/>
            </a:endParaRPr>
          </a:p>
        </p:txBody>
      </p:sp>
      <p:sp>
        <p:nvSpPr>
          <p:cNvPr id="11" name="Rectangle 19"/>
          <p:cNvSpPr>
            <a:spLocks noChangeArrowheads="1"/>
          </p:cNvSpPr>
          <p:nvPr/>
        </p:nvSpPr>
        <p:spPr bwMode="gray">
          <a:xfrm>
            <a:off x="1202631" y="1321087"/>
            <a:ext cx="4930839" cy="429074"/>
          </a:xfrm>
          <a:prstGeom prst="rect">
            <a:avLst/>
          </a:prstGeom>
          <a:solidFill>
            <a:schemeClr val="accent1"/>
          </a:solidFill>
          <a:ln w="12700">
            <a:noFill/>
            <a:round/>
          </a:ln>
          <a:effectLst/>
        </p:spPr>
        <p:txBody>
          <a:bodyPr wrap="none" lIns="108386" tIns="54194" rIns="108386" bIns="54194" anchor="ctr"/>
          <a:lstStyle/>
          <a:p>
            <a:r>
              <a:rPr lang="zh-CN" altLang="en-US" sz="1900" b="1" noProof="1">
                <a:solidFill>
                  <a:schemeClr val="bg1"/>
                </a:solidFill>
                <a:cs typeface="+mn-ea"/>
                <a:sym typeface="+mn-lt"/>
              </a:rPr>
              <a:t>点击添加标题</a:t>
            </a:r>
            <a:endParaRPr lang="de-DE" sz="1900" b="1" noProof="1">
              <a:solidFill>
                <a:schemeClr val="bg1"/>
              </a:solidFill>
              <a:cs typeface="+mn-ea"/>
              <a:sym typeface="+mn-lt"/>
            </a:endParaRPr>
          </a:p>
        </p:txBody>
      </p:sp>
      <p:grpSp>
        <p:nvGrpSpPr>
          <p:cNvPr id="12" name="Gruppieren 43"/>
          <p:cNvGrpSpPr/>
          <p:nvPr/>
        </p:nvGrpSpPr>
        <p:grpSpPr bwMode="gray">
          <a:xfrm>
            <a:off x="5067009" y="2665453"/>
            <a:ext cx="2296205" cy="2311815"/>
            <a:chOff x="2804400" y="1911431"/>
            <a:chExt cx="3535200" cy="3535200"/>
          </a:xfrm>
          <a:solidFill>
            <a:schemeClr val="accent1"/>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ln>
          </p:spPr>
          <p:txBody>
            <a:bodyPr/>
            <a:lstStyle/>
            <a:p>
              <a:endParaRPr lang="de-DE">
                <a:cs typeface="+mn-ea"/>
                <a:sym typeface="+mn-lt"/>
              </a:endParaRPr>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ln>
          </p:spPr>
          <p:txBody>
            <a:bodyPr/>
            <a:lstStyle/>
            <a:p>
              <a:endParaRPr lang="de-DE">
                <a:cs typeface="+mn-ea"/>
                <a:sym typeface="+mn-lt"/>
              </a:endParaRPr>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cs typeface="+mn-ea"/>
                <a:sym typeface="+mn-lt"/>
              </a:endParaRPr>
            </a:p>
          </p:txBody>
        </p:sp>
      </p:gr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
            <a:ext cx="12198350"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5793385" y="-675612"/>
            <a:ext cx="609996" cy="609741"/>
          </a:xfrm>
          <a:prstGeom prst="rect">
            <a:avLst/>
          </a:prstGeom>
        </p:spPr>
      </p:pic>
      <p:sp>
        <p:nvSpPr>
          <p:cNvPr id="23" name="TextBox 22"/>
          <p:cNvSpPr txBox="1"/>
          <p:nvPr/>
        </p:nvSpPr>
        <p:spPr>
          <a:xfrm>
            <a:off x="1653967" y="2493690"/>
            <a:ext cx="5165288" cy="1446582"/>
          </a:xfrm>
          <a:prstGeom prst="rect">
            <a:avLst/>
          </a:prstGeom>
          <a:noFill/>
        </p:spPr>
        <p:txBody>
          <a:bodyPr wrap="square" lIns="91472" tIns="45736" rIns="91472" bIns="45736" rtlCol="0" anchor="ctr">
            <a:spAutoFit/>
          </a:bodyPr>
          <a:lstStyle/>
          <a:p>
            <a:pPr algn="ctr"/>
            <a:r>
              <a:rPr lang="en-US" altLang="zh-CN" sz="8800" b="1" dirty="0">
                <a:solidFill>
                  <a:schemeClr val="accent1"/>
                </a:solidFill>
                <a:cs typeface="+mn-ea"/>
                <a:sym typeface="+mn-lt"/>
              </a:rPr>
              <a:t>THANKS</a:t>
            </a:r>
            <a:r>
              <a:rPr lang="zh-CN" altLang="en-US" sz="8800" b="1" dirty="0">
                <a:solidFill>
                  <a:schemeClr val="accent1"/>
                </a:solidFill>
                <a:cs typeface="+mn-ea"/>
                <a:sym typeface="+mn-lt"/>
              </a:rPr>
              <a:t>！</a:t>
            </a:r>
            <a:endParaRPr lang="zh-CN" altLang="en-US" sz="8800" b="1" dirty="0">
              <a:solidFill>
                <a:schemeClr val="accent1"/>
              </a:solidFill>
              <a:cs typeface="+mn-ea"/>
              <a:sym typeface="+mn-lt"/>
            </a:endParaRPr>
          </a:p>
        </p:txBody>
      </p:sp>
      <p:sp>
        <p:nvSpPr>
          <p:cNvPr id="3" name="TextBox 2"/>
          <p:cNvSpPr txBox="1"/>
          <p:nvPr/>
        </p:nvSpPr>
        <p:spPr>
          <a:xfrm>
            <a:off x="1274482" y="3943996"/>
            <a:ext cx="1829751"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汇报人：</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
        <p:nvSpPr>
          <p:cNvPr id="26" name="TextBox 25"/>
          <p:cNvSpPr txBox="1"/>
          <p:nvPr/>
        </p:nvSpPr>
        <p:spPr>
          <a:xfrm>
            <a:off x="3192452" y="3943996"/>
            <a:ext cx="2017974"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部门：</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
        <p:nvSpPr>
          <p:cNvPr id="27" name="TextBox 26"/>
          <p:cNvSpPr txBox="1"/>
          <p:nvPr/>
        </p:nvSpPr>
        <p:spPr>
          <a:xfrm>
            <a:off x="4828726" y="3943996"/>
            <a:ext cx="1630489"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时间：</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par>
                                <p:cTn id="18" presetID="14" presetClass="entr" presetSubtype="10" fill="hold" grpId="0" nodeType="withEffect">
                                  <p:stCondLst>
                                    <p:cond delay="70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25"/>
                </p:tgtEl>
              </p:cMediaNode>
            </p:audio>
          </p:childTnLst>
        </p:cTn>
      </p:par>
    </p:tnLst>
    <p:bldLst>
      <p:bldP spid="23" grpId="0"/>
      <p:bldP spid="3" grpId="0"/>
      <p:bldP spid="26" grpId="0"/>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丫丫精饰\加微信号的 的幻灯片\加微信号的_1.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47635"/>
            <a:ext cx="12198350" cy="69548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50344" y="1339316"/>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4" name="矩形 3"/>
          <p:cNvSpPr/>
          <p:nvPr/>
        </p:nvSpPr>
        <p:spPr>
          <a:xfrm>
            <a:off x="4382736" y="1125538"/>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endParaRPr lang="zh-CN" altLang="en-US">
              <a:cs typeface="+mn-ea"/>
              <a:sym typeface="+mn-lt"/>
            </a:endParaRPr>
          </a:p>
        </p:txBody>
      </p:sp>
      <p:sp>
        <p:nvSpPr>
          <p:cNvPr id="5" name="六边形 4"/>
          <p:cNvSpPr/>
          <p:nvPr/>
        </p:nvSpPr>
        <p:spPr>
          <a:xfrm>
            <a:off x="1063010" y="2926154"/>
            <a:ext cx="1588089" cy="136846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a:cs typeface="+mn-ea"/>
                <a:sym typeface="+mn-lt"/>
              </a:rPr>
              <a:t>工作进度</a:t>
            </a:r>
            <a:endParaRPr lang="zh-CN" altLang="en-US" sz="3200" dirty="0">
              <a:cs typeface="+mn-ea"/>
              <a:sym typeface="+mn-lt"/>
            </a:endParaRPr>
          </a:p>
        </p:txBody>
      </p:sp>
      <p:cxnSp>
        <p:nvCxnSpPr>
          <p:cNvPr id="6" name="直接箭头连接符 5"/>
          <p:cNvCxnSpPr>
            <a:stCxn id="5" idx="5"/>
          </p:cNvCxnSpPr>
          <p:nvPr/>
        </p:nvCxnSpPr>
        <p:spPr>
          <a:xfrm flipV="1">
            <a:off x="2308839" y="1989834"/>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51100" y="3610389"/>
            <a:ext cx="89924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8839" y="4294623"/>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6508" y="1629711"/>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600" dirty="0">
              <a:solidFill>
                <a:sysClr val="windowText" lastClr="000000"/>
              </a:solidFill>
              <a:cs typeface="+mn-ea"/>
              <a:sym typeface="+mn-lt"/>
            </a:endParaRPr>
          </a:p>
        </p:txBody>
      </p:sp>
      <p:sp>
        <p:nvSpPr>
          <p:cNvPr id="11" name="矩形 10"/>
          <p:cNvSpPr/>
          <p:nvPr/>
        </p:nvSpPr>
        <p:spPr>
          <a:xfrm>
            <a:off x="3550344" y="3139933"/>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2" name="矩形 11"/>
          <p:cNvSpPr/>
          <p:nvPr/>
        </p:nvSpPr>
        <p:spPr>
          <a:xfrm>
            <a:off x="4382736" y="2926155"/>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endParaRPr lang="zh-CN" altLang="en-US">
              <a:cs typeface="+mn-ea"/>
              <a:sym typeface="+mn-lt"/>
            </a:endParaRPr>
          </a:p>
        </p:txBody>
      </p:sp>
      <p:sp>
        <p:nvSpPr>
          <p:cNvPr id="13" name="TextBox 12"/>
          <p:cNvSpPr txBox="1"/>
          <p:nvPr/>
        </p:nvSpPr>
        <p:spPr>
          <a:xfrm>
            <a:off x="3766508" y="3430328"/>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cs typeface="+mn-ea"/>
                <a:sym typeface="+mn-lt"/>
              </a:rPr>
              <a:t>文字。</a:t>
            </a:r>
            <a:endParaRPr lang="zh-CN" altLang="en-US" sz="1600">
              <a:solidFill>
                <a:sysClr val="windowText" lastClr="000000"/>
              </a:solidFill>
              <a:cs typeface="+mn-ea"/>
              <a:sym typeface="+mn-lt"/>
            </a:endParaRPr>
          </a:p>
        </p:txBody>
      </p:sp>
      <p:sp>
        <p:nvSpPr>
          <p:cNvPr id="14" name="矩形 13"/>
          <p:cNvSpPr/>
          <p:nvPr/>
        </p:nvSpPr>
        <p:spPr>
          <a:xfrm>
            <a:off x="3550344" y="4940550"/>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5" name="矩形 14"/>
          <p:cNvSpPr/>
          <p:nvPr/>
        </p:nvSpPr>
        <p:spPr>
          <a:xfrm>
            <a:off x="4382736" y="4726772"/>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endParaRPr lang="zh-CN" altLang="en-US">
              <a:cs typeface="+mn-ea"/>
              <a:sym typeface="+mn-lt"/>
            </a:endParaRPr>
          </a:p>
        </p:txBody>
      </p:sp>
      <p:sp>
        <p:nvSpPr>
          <p:cNvPr id="16" name="TextBox 15"/>
          <p:cNvSpPr txBox="1"/>
          <p:nvPr/>
        </p:nvSpPr>
        <p:spPr>
          <a:xfrm>
            <a:off x="3766508" y="5230945"/>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cs typeface="+mn-ea"/>
                <a:sym typeface="+mn-lt"/>
              </a:rPr>
              <a:t>文字。</a:t>
            </a:r>
            <a:endParaRPr lang="zh-CN" altLang="en-US" sz="1600">
              <a:solidFill>
                <a:sysClr val="windowText" lastClr="000000"/>
              </a:solidFill>
              <a:cs typeface="+mn-ea"/>
              <a:sym typeface="+mn-lt"/>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59"/>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59"/>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59"/>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59"/>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59"/>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59"/>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669900"/>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32" name="文本框 64"/>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4</a:t>
              </a:r>
              <a:r>
                <a:rPr lang="zh-CN" altLang="en-US" sz="1100" dirty="0">
                  <a:solidFill>
                    <a:schemeClr val="bg1"/>
                  </a:solidFill>
                  <a:cs typeface="+mn-ea"/>
                  <a:sym typeface="+mn-lt"/>
                </a:rPr>
                <a:t>月份</a:t>
              </a:r>
              <a:endParaRPr lang="zh-CN" altLang="en-US" sz="1100" dirty="0">
                <a:solidFill>
                  <a:schemeClr val="bg1"/>
                </a:solidFill>
                <a:cs typeface="+mn-ea"/>
                <a:sym typeface="+mn-lt"/>
              </a:endParaRPr>
            </a:p>
          </p:txBody>
        </p:sp>
      </p:grpSp>
      <p:grpSp>
        <p:nvGrpSpPr>
          <p:cNvPr id="133" name="组合 132"/>
          <p:cNvGrpSpPr/>
          <p:nvPr/>
        </p:nvGrpSpPr>
        <p:grpSpPr>
          <a:xfrm>
            <a:off x="1603401" y="2482065"/>
            <a:ext cx="141333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a:solidFill>
                    <a:schemeClr val="tx1">
                      <a:lumMod val="85000"/>
                      <a:lumOff val="15000"/>
                    </a:schemeClr>
                  </a:solidFill>
                  <a:cs typeface="+mn-ea"/>
                  <a:sym typeface="+mn-lt"/>
                </a:rPr>
                <a:t>       在这里添加你的文字，图片也可以，记得加满哦。</a:t>
              </a:r>
              <a:endParaRPr lang="zh-CN" altLang="en-US" sz="1200" dirty="0">
                <a:solidFill>
                  <a:schemeClr val="tx1">
                    <a:lumMod val="85000"/>
                    <a:lumOff val="15000"/>
                  </a:schemeClr>
                </a:solidFill>
                <a:cs typeface="+mn-ea"/>
                <a:sym typeface="+mn-lt"/>
              </a:endParaRP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669900"/>
          </a:solidFill>
        </p:grpSpPr>
        <p:sp>
          <p:nvSpPr>
            <p:cNvPr id="138"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39" name="文本框 72"/>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6</a:t>
              </a:r>
              <a:r>
                <a:rPr lang="zh-CN" altLang="en-US" sz="1100" dirty="0">
                  <a:solidFill>
                    <a:schemeClr val="bg1"/>
                  </a:solidFill>
                  <a:cs typeface="+mn-ea"/>
                  <a:sym typeface="+mn-lt"/>
                </a:rPr>
                <a:t>月份</a:t>
              </a:r>
              <a:endParaRPr lang="zh-CN" altLang="en-US" sz="1100" dirty="0">
                <a:solidFill>
                  <a:schemeClr val="bg1"/>
                </a:solidFill>
                <a:cs typeface="+mn-ea"/>
                <a:sym typeface="+mn-lt"/>
              </a:endParaRPr>
            </a:p>
          </p:txBody>
        </p:sp>
      </p:grpSp>
      <p:grpSp>
        <p:nvGrpSpPr>
          <p:cNvPr id="140" name="组合 139"/>
          <p:cNvGrpSpPr/>
          <p:nvPr/>
        </p:nvGrpSpPr>
        <p:grpSpPr>
          <a:xfrm>
            <a:off x="4183793" y="2482065"/>
            <a:ext cx="141333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endParaRPr lang="zh-CN" altLang="en-US" dirty="0">
                <a:solidFill>
                  <a:schemeClr val="tx1">
                    <a:lumMod val="85000"/>
                    <a:lumOff val="15000"/>
                  </a:schemeClr>
                </a:solidFill>
                <a:latin typeface="+mn-lt"/>
                <a:ea typeface="+mn-ea"/>
                <a:cs typeface="+mn-ea"/>
                <a:sym typeface="+mn-lt"/>
              </a:endParaRP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669900"/>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46" name="文本框 79"/>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8</a:t>
              </a:r>
              <a:r>
                <a:rPr lang="zh-CN" altLang="en-US" sz="1100" dirty="0">
                  <a:solidFill>
                    <a:schemeClr val="bg1"/>
                  </a:solidFill>
                  <a:cs typeface="+mn-ea"/>
                  <a:sym typeface="+mn-lt"/>
                </a:rPr>
                <a:t>月份</a:t>
              </a:r>
              <a:endParaRPr lang="zh-CN" altLang="en-US" sz="1100" dirty="0">
                <a:solidFill>
                  <a:schemeClr val="bg1"/>
                </a:solidFill>
                <a:cs typeface="+mn-ea"/>
                <a:sym typeface="+mn-lt"/>
              </a:endParaRPr>
            </a:p>
          </p:txBody>
        </p:sp>
      </p:grpSp>
      <p:grpSp>
        <p:nvGrpSpPr>
          <p:cNvPr id="147" name="组合 146"/>
          <p:cNvGrpSpPr/>
          <p:nvPr/>
        </p:nvGrpSpPr>
        <p:grpSpPr>
          <a:xfrm>
            <a:off x="6764185" y="2482065"/>
            <a:ext cx="141333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endParaRPr lang="zh-CN" altLang="en-US" dirty="0">
                <a:solidFill>
                  <a:schemeClr val="tx1">
                    <a:lumMod val="85000"/>
                    <a:lumOff val="15000"/>
                  </a:schemeClr>
                </a:solidFill>
                <a:latin typeface="+mn-lt"/>
                <a:ea typeface="+mn-ea"/>
                <a:cs typeface="+mn-ea"/>
                <a:sym typeface="+mn-lt"/>
              </a:endParaRP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669900"/>
          </a:solidFill>
        </p:grpSpPr>
        <p:sp>
          <p:nvSpPr>
            <p:cNvPr id="152"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53" name="文本框 86"/>
            <p:cNvSpPr txBox="1"/>
            <p:nvPr/>
          </p:nvSpPr>
          <p:spPr>
            <a:xfrm>
              <a:off x="1039738" y="3298194"/>
              <a:ext cx="720080" cy="261610"/>
            </a:xfrm>
            <a:prstGeom prst="rect">
              <a:avLst/>
            </a:prstGeom>
            <a:noFill/>
          </p:spPr>
          <p:txBody>
            <a:bodyPr wrap="square" rtlCol="0">
              <a:spAutoFit/>
            </a:bodyPr>
            <a:lstStyle/>
            <a:p>
              <a:pPr algn="ctr"/>
              <a:r>
                <a:rPr lang="en-US" altLang="zh-CN" sz="1100" dirty="0">
                  <a:solidFill>
                    <a:schemeClr val="bg1"/>
                  </a:solidFill>
                  <a:cs typeface="+mn-ea"/>
                  <a:sym typeface="+mn-lt"/>
                </a:rPr>
                <a:t>10</a:t>
              </a:r>
              <a:r>
                <a:rPr lang="zh-CN" altLang="en-US" sz="1100" dirty="0">
                  <a:solidFill>
                    <a:schemeClr val="bg1"/>
                  </a:solidFill>
                  <a:cs typeface="+mn-ea"/>
                  <a:sym typeface="+mn-lt"/>
                </a:rPr>
                <a:t>月份</a:t>
              </a:r>
              <a:endParaRPr lang="zh-CN" altLang="en-US" sz="1100" dirty="0">
                <a:solidFill>
                  <a:schemeClr val="bg1"/>
                </a:solidFill>
                <a:cs typeface="+mn-ea"/>
                <a:sym typeface="+mn-lt"/>
              </a:endParaRPr>
            </a:p>
          </p:txBody>
        </p:sp>
      </p:grpSp>
      <p:grpSp>
        <p:nvGrpSpPr>
          <p:cNvPr id="154" name="组合 153"/>
          <p:cNvGrpSpPr/>
          <p:nvPr/>
        </p:nvGrpSpPr>
        <p:grpSpPr>
          <a:xfrm>
            <a:off x="9344577" y="2482065"/>
            <a:ext cx="141333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endParaRPr lang="zh-CN" altLang="en-US" dirty="0">
                <a:solidFill>
                  <a:schemeClr val="tx1">
                    <a:lumMod val="85000"/>
                    <a:lumOff val="15000"/>
                  </a:schemeClr>
                </a:solidFill>
                <a:latin typeface="+mn-lt"/>
                <a:ea typeface="+mn-ea"/>
                <a:cs typeface="+mn-ea"/>
                <a:sym typeface="+mn-lt"/>
              </a:endParaRP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669900"/>
          </a:solidFill>
        </p:grpSpPr>
        <p:sp>
          <p:nvSpPr>
            <p:cNvPr id="159"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60" name="文本框 93"/>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5</a:t>
              </a:r>
              <a:r>
                <a:rPr lang="zh-CN" altLang="en-US" sz="1100" dirty="0">
                  <a:solidFill>
                    <a:schemeClr val="bg1"/>
                  </a:solidFill>
                  <a:cs typeface="+mn-ea"/>
                  <a:sym typeface="+mn-lt"/>
                </a:rPr>
                <a:t>月份</a:t>
              </a:r>
              <a:endParaRPr lang="zh-CN" altLang="en-US" sz="1100" dirty="0">
                <a:solidFill>
                  <a:schemeClr val="bg1"/>
                </a:solidFill>
                <a:cs typeface="+mn-ea"/>
                <a:sym typeface="+mn-lt"/>
              </a:endParaRPr>
            </a:p>
          </p:txBody>
        </p:sp>
      </p:grpSp>
      <p:grpSp>
        <p:nvGrpSpPr>
          <p:cNvPr id="161" name="组合 160"/>
          <p:cNvGrpSpPr/>
          <p:nvPr/>
        </p:nvGrpSpPr>
        <p:grpSpPr>
          <a:xfrm>
            <a:off x="2893597" y="4713772"/>
            <a:ext cx="141333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endParaRPr lang="zh-CN" altLang="en-US" dirty="0">
                <a:solidFill>
                  <a:schemeClr val="tx1">
                    <a:lumMod val="85000"/>
                    <a:lumOff val="15000"/>
                  </a:schemeClr>
                </a:solidFill>
                <a:latin typeface="+mn-lt"/>
                <a:ea typeface="+mn-ea"/>
                <a:cs typeface="+mn-ea"/>
                <a:sym typeface="+mn-lt"/>
              </a:endParaRP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669900"/>
          </a:solidFill>
        </p:grpSpPr>
        <p:sp>
          <p:nvSpPr>
            <p:cNvPr id="166"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67" name="文本框 101"/>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7</a:t>
              </a:r>
              <a:r>
                <a:rPr lang="zh-CN" altLang="en-US" sz="1100" dirty="0">
                  <a:solidFill>
                    <a:schemeClr val="bg1"/>
                  </a:solidFill>
                  <a:cs typeface="+mn-ea"/>
                  <a:sym typeface="+mn-lt"/>
                </a:rPr>
                <a:t>月份</a:t>
              </a:r>
              <a:endParaRPr lang="zh-CN" altLang="en-US" sz="1100" dirty="0">
                <a:solidFill>
                  <a:schemeClr val="bg1"/>
                </a:solidFill>
                <a:cs typeface="+mn-ea"/>
                <a:sym typeface="+mn-lt"/>
              </a:endParaRPr>
            </a:p>
          </p:txBody>
        </p:sp>
      </p:grpSp>
      <p:grpSp>
        <p:nvGrpSpPr>
          <p:cNvPr id="168" name="组合 167"/>
          <p:cNvGrpSpPr/>
          <p:nvPr/>
        </p:nvGrpSpPr>
        <p:grpSpPr>
          <a:xfrm>
            <a:off x="5473989" y="4713772"/>
            <a:ext cx="141333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endParaRPr lang="zh-CN" altLang="en-US" dirty="0">
                <a:solidFill>
                  <a:schemeClr val="tx1">
                    <a:lumMod val="85000"/>
                    <a:lumOff val="15000"/>
                  </a:schemeClr>
                </a:solidFill>
                <a:latin typeface="+mn-lt"/>
                <a:ea typeface="+mn-ea"/>
                <a:cs typeface="+mn-ea"/>
                <a:sym typeface="+mn-lt"/>
              </a:endParaRP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669900"/>
          </a:solidFill>
        </p:grpSpPr>
        <p:sp>
          <p:nvSpPr>
            <p:cNvPr id="173"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74" name="文本框 108"/>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9</a:t>
              </a:r>
              <a:r>
                <a:rPr lang="zh-CN" altLang="en-US" sz="1100" dirty="0">
                  <a:solidFill>
                    <a:schemeClr val="bg1"/>
                  </a:solidFill>
                  <a:cs typeface="+mn-ea"/>
                  <a:sym typeface="+mn-lt"/>
                </a:rPr>
                <a:t>月份</a:t>
              </a:r>
              <a:endParaRPr lang="zh-CN" altLang="en-US" sz="1100" dirty="0">
                <a:solidFill>
                  <a:schemeClr val="bg1"/>
                </a:solidFill>
                <a:cs typeface="+mn-ea"/>
                <a:sym typeface="+mn-lt"/>
              </a:endParaRPr>
            </a:p>
          </p:txBody>
        </p:sp>
      </p:grpSp>
      <p:grpSp>
        <p:nvGrpSpPr>
          <p:cNvPr id="175" name="组合 174"/>
          <p:cNvGrpSpPr/>
          <p:nvPr/>
        </p:nvGrpSpPr>
        <p:grpSpPr>
          <a:xfrm>
            <a:off x="8054381" y="4713772"/>
            <a:ext cx="141333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endParaRPr lang="zh-CN" altLang="en-US" dirty="0">
                <a:solidFill>
                  <a:schemeClr val="tx1">
                    <a:lumMod val="85000"/>
                    <a:lumOff val="15000"/>
                  </a:schemeClr>
                </a:solidFill>
                <a:latin typeface="+mn-lt"/>
                <a:ea typeface="+mn-ea"/>
                <a:cs typeface="+mn-ea"/>
                <a:sym typeface="+mn-lt"/>
              </a:endParaRPr>
            </a:p>
          </p:txBody>
        </p:sp>
      </p:grpSp>
      <p:grpSp>
        <p:nvGrpSpPr>
          <p:cNvPr id="178" name="组合 177"/>
          <p:cNvGrpSpPr/>
          <p:nvPr/>
        </p:nvGrpSpPr>
        <p:grpSpPr>
          <a:xfrm>
            <a:off x="9987607" y="3673113"/>
            <a:ext cx="682162" cy="676392"/>
            <a:chOff x="1045689" y="3090803"/>
            <a:chExt cx="682162" cy="676392"/>
          </a:xfrm>
          <a:solidFill>
            <a:srgbClr val="669900"/>
          </a:solidFill>
        </p:grpSpPr>
        <p:sp>
          <p:nvSpPr>
            <p:cNvPr id="179"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a:solidFill>
                    <a:schemeClr val="bg1"/>
                  </a:solidFill>
                  <a:cs typeface="+mn-ea"/>
                  <a:sym typeface="+mn-lt"/>
                </a:rPr>
                <a:t>11</a:t>
              </a:r>
              <a:r>
                <a:rPr lang="zh-CN" altLang="en-US" sz="1100" dirty="0">
                  <a:solidFill>
                    <a:schemeClr val="bg1"/>
                  </a:solidFill>
                  <a:cs typeface="+mn-ea"/>
                  <a:sym typeface="+mn-lt"/>
                </a:rPr>
                <a:t>月份</a:t>
              </a:r>
              <a:endParaRPr lang="zh-CN" altLang="en-US" sz="1100" dirty="0">
                <a:solidFill>
                  <a:schemeClr val="bg1"/>
                </a:solidFill>
                <a:cs typeface="+mn-ea"/>
                <a:sym typeface="+mn-lt"/>
              </a:endParaRPr>
            </a:p>
          </p:txBody>
        </p:sp>
      </p:grpSp>
      <p:sp>
        <p:nvSpPr>
          <p:cNvPr id="65" name="矩形 64"/>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endParaRPr lang="zh-CN" altLang="en-US" dirty="0">
              <a:cs typeface="+mn-ea"/>
              <a:sym typeface="+mn-lt"/>
            </a:endParaRPr>
          </a:p>
        </p:txBody>
      </p:sp>
      <p:sp>
        <p:nvSpPr>
          <p:cNvPr id="6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chemeClr val="accent1"/>
          </a:solidFill>
          <a:ln>
            <a:noFill/>
          </a:ln>
        </p:spPr>
        <p:txBody>
          <a:bodyPr/>
          <a:lstStyle/>
          <a:p>
            <a:endParaRPr lang="zh-CN" altLang="en-US" sz="2800">
              <a:cs typeface="+mn-ea"/>
              <a:sym typeface="+mn-lt"/>
            </a:endParaRPr>
          </a:p>
        </p:txBody>
      </p:sp>
      <p:sp>
        <p:nvSpPr>
          <p:cNvPr id="66" name="Rectangle 6"/>
          <p:cNvSpPr>
            <a:spLocks noChangeArrowheads="1"/>
          </p:cNvSpPr>
          <p:nvPr/>
        </p:nvSpPr>
        <p:spPr bwMode="auto">
          <a:xfrm>
            <a:off x="3878125" y="4291168"/>
            <a:ext cx="1946997" cy="2595010"/>
          </a:xfrm>
          <a:prstGeom prst="rect">
            <a:avLst/>
          </a:prstGeom>
          <a:solidFill>
            <a:schemeClr val="accent1"/>
          </a:solidFill>
          <a:ln>
            <a:noFill/>
          </a:ln>
        </p:spPr>
        <p:txBody>
          <a:bodyPr/>
          <a:lstStyle/>
          <a:p>
            <a:endParaRPr lang="zh-CN" altLang="en-US" sz="2800">
              <a:cs typeface="+mn-ea"/>
              <a:sym typeface="+mn-lt"/>
            </a:endParaRPr>
          </a:p>
        </p:txBody>
      </p:sp>
      <p:sp>
        <p:nvSpPr>
          <p:cNvPr id="67" name="Rectangle 7"/>
          <p:cNvSpPr>
            <a:spLocks noChangeArrowheads="1"/>
          </p:cNvSpPr>
          <p:nvPr/>
        </p:nvSpPr>
        <p:spPr bwMode="auto">
          <a:xfrm>
            <a:off x="6041127" y="4998361"/>
            <a:ext cx="1946997" cy="1887817"/>
          </a:xfrm>
          <a:prstGeom prst="rect">
            <a:avLst/>
          </a:prstGeom>
          <a:solidFill>
            <a:schemeClr val="accent2"/>
          </a:solidFill>
          <a:ln>
            <a:noFill/>
          </a:ln>
        </p:spPr>
        <p:txBody>
          <a:bodyPr/>
          <a:lstStyle/>
          <a:p>
            <a:endParaRPr lang="zh-CN" altLang="en-US" sz="2800">
              <a:cs typeface="+mn-ea"/>
              <a:sym typeface="+mn-lt"/>
            </a:endParaRPr>
          </a:p>
        </p:txBody>
      </p:sp>
      <p:sp>
        <p:nvSpPr>
          <p:cNvPr id="68" name="Rectangle 8"/>
          <p:cNvSpPr>
            <a:spLocks noChangeArrowheads="1"/>
          </p:cNvSpPr>
          <p:nvPr/>
        </p:nvSpPr>
        <p:spPr bwMode="auto">
          <a:xfrm>
            <a:off x="8204126" y="2678535"/>
            <a:ext cx="1946997" cy="4207643"/>
          </a:xfrm>
          <a:prstGeom prst="rect">
            <a:avLst/>
          </a:prstGeom>
          <a:solidFill>
            <a:schemeClr val="accent1"/>
          </a:solidFill>
          <a:ln>
            <a:noFill/>
          </a:ln>
        </p:spPr>
        <p:txBody>
          <a:bodyPr/>
          <a:lstStyle/>
          <a:p>
            <a:endParaRPr lang="zh-CN" altLang="en-US" sz="2800">
              <a:cs typeface="+mn-ea"/>
              <a:sym typeface="+mn-lt"/>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sz="4000" dirty="0">
                <a:solidFill>
                  <a:schemeClr val="bg1"/>
                </a:solidFill>
                <a:latin typeface="+mn-lt"/>
                <a:ea typeface="+mn-ea"/>
                <a:cs typeface="+mn-ea"/>
                <a:sym typeface="+mn-lt"/>
              </a:rPr>
              <a:t>52%</a:t>
            </a:r>
            <a:endParaRPr lang="zh-CN" altLang="en-US" sz="4000" dirty="0">
              <a:solidFill>
                <a:schemeClr val="bg1"/>
              </a:solidFill>
              <a:latin typeface="+mn-lt"/>
              <a:ea typeface="+mn-ea"/>
              <a:cs typeface="+mn-ea"/>
              <a:sym typeface="+mn-lt"/>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latin typeface="+mn-lt"/>
                <a:ea typeface="+mn-ea"/>
                <a:cs typeface="+mn-ea"/>
                <a:sym typeface="+mn-lt"/>
              </a:rPr>
              <a:t>45%</a:t>
            </a:r>
            <a:endParaRPr lang="zh-CN" altLang="en-US" dirty="0">
              <a:solidFill>
                <a:schemeClr val="bg1"/>
              </a:solidFill>
              <a:latin typeface="+mn-lt"/>
              <a:ea typeface="+mn-ea"/>
              <a:cs typeface="+mn-ea"/>
              <a:sym typeface="+mn-lt"/>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latin typeface="+mn-lt"/>
                <a:ea typeface="+mn-ea"/>
                <a:cs typeface="+mn-ea"/>
                <a:sym typeface="+mn-lt"/>
              </a:rPr>
              <a:t>39%</a:t>
            </a:r>
            <a:endParaRPr lang="zh-CN" altLang="en-US" dirty="0">
              <a:solidFill>
                <a:schemeClr val="bg1"/>
              </a:solidFill>
              <a:latin typeface="+mn-lt"/>
              <a:ea typeface="+mn-ea"/>
              <a:cs typeface="+mn-ea"/>
              <a:sym typeface="+mn-lt"/>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latin typeface="+mn-lt"/>
                <a:ea typeface="+mn-ea"/>
                <a:cs typeface="+mn-ea"/>
                <a:sym typeface="+mn-lt"/>
              </a:rPr>
              <a:t>70%</a:t>
            </a:r>
            <a:endParaRPr lang="zh-CN" altLang="en-US" dirty="0">
              <a:solidFill>
                <a:schemeClr val="bg1"/>
              </a:solidFill>
              <a:latin typeface="+mn-lt"/>
              <a:ea typeface="+mn-ea"/>
              <a:cs typeface="+mn-ea"/>
              <a:sym typeface="+mn-lt"/>
            </a:endParaRPr>
          </a:p>
        </p:txBody>
      </p:sp>
      <p:sp>
        <p:nvSpPr>
          <p:cNvPr id="74" name="Copyright Notice"/>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第一季度</a:t>
            </a:r>
            <a:endParaRPr lang="en-US" sz="2400" cap="small" dirty="0">
              <a:solidFill>
                <a:schemeClr val="tx1">
                  <a:lumMod val="85000"/>
                  <a:lumOff val="15000"/>
                </a:schemeClr>
              </a:solidFill>
              <a:cs typeface="+mn-ea"/>
              <a:sym typeface="+mn-lt"/>
            </a:endParaRPr>
          </a:p>
        </p:txBody>
      </p:sp>
      <p:sp>
        <p:nvSpPr>
          <p:cNvPr id="75" name="Copyright Notice"/>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第二季度</a:t>
            </a:r>
            <a:endParaRPr lang="en-US" sz="2400" cap="small" dirty="0">
              <a:solidFill>
                <a:schemeClr val="tx1">
                  <a:lumMod val="85000"/>
                  <a:lumOff val="15000"/>
                </a:schemeClr>
              </a:solidFill>
              <a:cs typeface="+mn-ea"/>
              <a:sym typeface="+mn-lt"/>
            </a:endParaRPr>
          </a:p>
        </p:txBody>
      </p:sp>
      <p:sp>
        <p:nvSpPr>
          <p:cNvPr id="76" name="Copyright Notice"/>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a:solidFill>
                  <a:schemeClr val="tx1">
                    <a:lumMod val="85000"/>
                    <a:lumOff val="15000"/>
                  </a:schemeClr>
                </a:solidFill>
                <a:cs typeface="+mn-ea"/>
                <a:sym typeface="+mn-lt"/>
              </a:rPr>
              <a:t>第三季度</a:t>
            </a:r>
            <a:endParaRPr lang="en-US" sz="2400" cap="small" dirty="0">
              <a:solidFill>
                <a:schemeClr val="tx1">
                  <a:lumMod val="85000"/>
                  <a:lumOff val="15000"/>
                </a:schemeClr>
              </a:solidFill>
              <a:cs typeface="+mn-ea"/>
              <a:sym typeface="+mn-lt"/>
            </a:endParaRPr>
          </a:p>
        </p:txBody>
      </p:sp>
      <p:sp>
        <p:nvSpPr>
          <p:cNvPr id="77" name="Copyright Notice"/>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第四季度</a:t>
            </a:r>
            <a:endParaRPr lang="en-US" sz="2400" cap="small" dirty="0">
              <a:solidFill>
                <a:schemeClr val="tx1">
                  <a:lumMod val="85000"/>
                  <a:lumOff val="15000"/>
                </a:schemeClr>
              </a:solidFill>
              <a:cs typeface="+mn-ea"/>
              <a:sym typeface="+mn-lt"/>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
        <p:nvSpPr>
          <p:cNvPr id="18" name="矩形 17"/>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a:t>
            </a:r>
            <a:endParaRPr lang="zh-CN" altLang="en-US" sz="1600">
              <a:solidFill>
                <a:schemeClr val="tx1">
                  <a:lumMod val="85000"/>
                  <a:lumOff val="15000"/>
                </a:schemeClr>
              </a:solidFill>
              <a:cs typeface="+mn-ea"/>
              <a:sym typeface="+mn-lt"/>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20</a:t>
            </a:r>
            <a:endParaRPr lang="zh-CN" altLang="en-US" sz="1600">
              <a:solidFill>
                <a:schemeClr val="tx1">
                  <a:lumMod val="85000"/>
                  <a:lumOff val="15000"/>
                </a:schemeClr>
              </a:solidFill>
              <a:cs typeface="+mn-ea"/>
              <a:sym typeface="+mn-lt"/>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30</a:t>
            </a:r>
            <a:endParaRPr lang="zh-CN" altLang="en-US" sz="1600">
              <a:solidFill>
                <a:schemeClr val="tx1">
                  <a:lumMod val="85000"/>
                  <a:lumOff val="15000"/>
                </a:schemeClr>
              </a:solidFill>
              <a:cs typeface="+mn-ea"/>
              <a:sym typeface="+mn-lt"/>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40</a:t>
            </a:r>
            <a:endParaRPr lang="zh-CN" altLang="en-US" sz="1600">
              <a:solidFill>
                <a:schemeClr val="tx1">
                  <a:lumMod val="85000"/>
                  <a:lumOff val="15000"/>
                </a:schemeClr>
              </a:solidFill>
              <a:cs typeface="+mn-ea"/>
              <a:sym typeface="+mn-lt"/>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50</a:t>
            </a:r>
            <a:endParaRPr lang="zh-CN" altLang="en-US" sz="1600">
              <a:solidFill>
                <a:schemeClr val="tx1">
                  <a:lumMod val="85000"/>
                  <a:lumOff val="15000"/>
                </a:schemeClr>
              </a:solidFill>
              <a:cs typeface="+mn-ea"/>
              <a:sym typeface="+mn-lt"/>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60</a:t>
            </a:r>
            <a:endParaRPr lang="zh-CN" altLang="en-US" sz="1600">
              <a:solidFill>
                <a:schemeClr val="tx1">
                  <a:lumMod val="85000"/>
                  <a:lumOff val="15000"/>
                </a:schemeClr>
              </a:solidFill>
              <a:cs typeface="+mn-ea"/>
              <a:sym typeface="+mn-lt"/>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70</a:t>
            </a:r>
            <a:endParaRPr lang="zh-CN" altLang="en-US" sz="1600">
              <a:solidFill>
                <a:schemeClr val="tx1">
                  <a:lumMod val="85000"/>
                  <a:lumOff val="15000"/>
                </a:schemeClr>
              </a:solidFill>
              <a:cs typeface="+mn-ea"/>
              <a:sym typeface="+mn-lt"/>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80</a:t>
            </a:r>
            <a:endParaRPr lang="zh-CN" altLang="en-US" sz="1600">
              <a:solidFill>
                <a:schemeClr val="tx1">
                  <a:lumMod val="85000"/>
                  <a:lumOff val="15000"/>
                </a:schemeClr>
              </a:solidFill>
              <a:cs typeface="+mn-ea"/>
              <a:sym typeface="+mn-lt"/>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90</a:t>
            </a:r>
            <a:endParaRPr lang="zh-CN" altLang="en-US" sz="1600">
              <a:solidFill>
                <a:schemeClr val="tx1">
                  <a:lumMod val="85000"/>
                  <a:lumOff val="15000"/>
                </a:schemeClr>
              </a:solidFill>
              <a:cs typeface="+mn-ea"/>
              <a:sym typeface="+mn-lt"/>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a:solidFill>
                  <a:schemeClr val="tx1">
                    <a:lumMod val="85000"/>
                    <a:lumOff val="15000"/>
                  </a:schemeClr>
                </a:solidFill>
                <a:cs typeface="+mn-ea"/>
                <a:sym typeface="+mn-lt"/>
              </a:rPr>
              <a:t>100</a:t>
            </a:r>
            <a:endParaRPr lang="zh-CN" altLang="en-US" sz="1600" dirty="0">
              <a:solidFill>
                <a:schemeClr val="tx1">
                  <a:lumMod val="85000"/>
                  <a:lumOff val="15000"/>
                </a:schemeClr>
              </a:solidFill>
              <a:cs typeface="+mn-ea"/>
              <a:sym typeface="+mn-lt"/>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a:t>
            </a:r>
            <a:endParaRPr lang="zh-CN" altLang="en-US" sz="1600">
              <a:solidFill>
                <a:schemeClr val="tx1">
                  <a:lumMod val="85000"/>
                  <a:lumOff val="15000"/>
                </a:schemeClr>
              </a:solidFill>
              <a:cs typeface="+mn-ea"/>
              <a:sym typeface="+mn-lt"/>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20</a:t>
            </a:r>
            <a:endParaRPr lang="zh-CN" altLang="en-US" sz="1600">
              <a:solidFill>
                <a:schemeClr val="tx1">
                  <a:lumMod val="85000"/>
                  <a:lumOff val="15000"/>
                </a:schemeClr>
              </a:solidFill>
              <a:cs typeface="+mn-ea"/>
              <a:sym typeface="+mn-lt"/>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30</a:t>
            </a:r>
            <a:endParaRPr lang="zh-CN" altLang="en-US" sz="1600">
              <a:solidFill>
                <a:schemeClr val="tx1">
                  <a:lumMod val="85000"/>
                  <a:lumOff val="15000"/>
                </a:schemeClr>
              </a:solidFill>
              <a:cs typeface="+mn-ea"/>
              <a:sym typeface="+mn-lt"/>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40</a:t>
            </a:r>
            <a:endParaRPr lang="zh-CN" altLang="en-US" sz="1600">
              <a:solidFill>
                <a:schemeClr val="tx1">
                  <a:lumMod val="85000"/>
                  <a:lumOff val="15000"/>
                </a:schemeClr>
              </a:solidFill>
              <a:cs typeface="+mn-ea"/>
              <a:sym typeface="+mn-lt"/>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50</a:t>
            </a:r>
            <a:endParaRPr lang="zh-CN" altLang="en-US" sz="1600">
              <a:solidFill>
                <a:schemeClr val="tx1">
                  <a:lumMod val="85000"/>
                  <a:lumOff val="15000"/>
                </a:schemeClr>
              </a:solidFill>
              <a:cs typeface="+mn-ea"/>
              <a:sym typeface="+mn-lt"/>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60</a:t>
            </a:r>
            <a:endParaRPr lang="zh-CN" altLang="en-US" sz="1600">
              <a:solidFill>
                <a:schemeClr val="tx1">
                  <a:lumMod val="85000"/>
                  <a:lumOff val="15000"/>
                </a:schemeClr>
              </a:solidFill>
              <a:cs typeface="+mn-ea"/>
              <a:sym typeface="+mn-lt"/>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70</a:t>
            </a:r>
            <a:endParaRPr lang="zh-CN" altLang="en-US" sz="1600">
              <a:solidFill>
                <a:schemeClr val="tx1">
                  <a:lumMod val="85000"/>
                  <a:lumOff val="15000"/>
                </a:schemeClr>
              </a:solidFill>
              <a:cs typeface="+mn-ea"/>
              <a:sym typeface="+mn-lt"/>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80</a:t>
            </a:r>
            <a:endParaRPr lang="zh-CN" altLang="en-US" sz="1600">
              <a:solidFill>
                <a:schemeClr val="tx1">
                  <a:lumMod val="85000"/>
                  <a:lumOff val="15000"/>
                </a:schemeClr>
              </a:solidFill>
              <a:cs typeface="+mn-ea"/>
              <a:sym typeface="+mn-lt"/>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90</a:t>
            </a:r>
            <a:endParaRPr lang="zh-CN" altLang="en-US" sz="1600">
              <a:solidFill>
                <a:schemeClr val="tx1">
                  <a:lumMod val="85000"/>
                  <a:lumOff val="15000"/>
                </a:schemeClr>
              </a:solidFill>
              <a:cs typeface="+mn-ea"/>
              <a:sym typeface="+mn-lt"/>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100</a:t>
            </a:r>
            <a:endParaRPr lang="zh-CN" altLang="en-US" sz="1600">
              <a:solidFill>
                <a:schemeClr val="tx1">
                  <a:lumMod val="85000"/>
                  <a:lumOff val="15000"/>
                </a:schemeClr>
              </a:solidFill>
              <a:cs typeface="+mn-ea"/>
              <a:sym typeface="+mn-lt"/>
            </a:endParaRPr>
          </a:p>
        </p:txBody>
      </p:sp>
      <p:sp>
        <p:nvSpPr>
          <p:cNvPr id="65" name="五边形 64"/>
          <p:cNvSpPr/>
          <p:nvPr/>
        </p:nvSpPr>
        <p:spPr>
          <a:xfrm flipH="1">
            <a:off x="2518455" y="2707699"/>
            <a:ext cx="3178273"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五边形 65"/>
          <p:cNvSpPr/>
          <p:nvPr/>
        </p:nvSpPr>
        <p:spPr>
          <a:xfrm flipH="1">
            <a:off x="3742095" y="3259760"/>
            <a:ext cx="1954633"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五边形 66"/>
          <p:cNvSpPr/>
          <p:nvPr/>
        </p:nvSpPr>
        <p:spPr>
          <a:xfrm flipH="1">
            <a:off x="2998509" y="3811821"/>
            <a:ext cx="2698220"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五边形 67"/>
          <p:cNvSpPr/>
          <p:nvPr/>
        </p:nvSpPr>
        <p:spPr>
          <a:xfrm flipH="1">
            <a:off x="1407302" y="4363882"/>
            <a:ext cx="4289427"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五边形 68"/>
          <p:cNvSpPr/>
          <p:nvPr/>
        </p:nvSpPr>
        <p:spPr>
          <a:xfrm flipH="1">
            <a:off x="2154254" y="4915943"/>
            <a:ext cx="3542475"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五边形 69"/>
          <p:cNvSpPr/>
          <p:nvPr/>
        </p:nvSpPr>
        <p:spPr>
          <a:xfrm flipH="1">
            <a:off x="3296461" y="5468004"/>
            <a:ext cx="2400268"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五边形 70"/>
          <p:cNvSpPr/>
          <p:nvPr/>
        </p:nvSpPr>
        <p:spPr>
          <a:xfrm flipH="1">
            <a:off x="4256567" y="6020538"/>
            <a:ext cx="1440162"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endParaRPr lang="zh-CN" altLang="en-US" sz="1600" dirty="0">
              <a:solidFill>
                <a:schemeClr val="tx1">
                  <a:lumMod val="85000"/>
                  <a:lumOff val="15000"/>
                </a:schemeClr>
              </a:solidFill>
              <a:cs typeface="+mn-ea"/>
              <a:sym typeface="+mn-lt"/>
            </a:endParaRP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endParaRPr lang="zh-CN" altLang="en-US" sz="1600" dirty="0">
              <a:solidFill>
                <a:schemeClr val="tx1">
                  <a:lumMod val="85000"/>
                  <a:lumOff val="15000"/>
                </a:schemeClr>
              </a:solidFill>
              <a:cs typeface="+mn-ea"/>
              <a:sym typeface="+mn-lt"/>
            </a:endParaRP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endParaRPr lang="zh-CN" altLang="en-US" sz="1600" dirty="0">
              <a:solidFill>
                <a:schemeClr val="tx1">
                  <a:lumMod val="85000"/>
                  <a:lumOff val="15000"/>
                </a:schemeClr>
              </a:solidFill>
              <a:cs typeface="+mn-ea"/>
              <a:sym typeface="+mn-lt"/>
            </a:endParaRP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endParaRPr lang="zh-CN" altLang="en-US" sz="1600" dirty="0">
              <a:solidFill>
                <a:schemeClr val="tx1">
                  <a:lumMod val="85000"/>
                  <a:lumOff val="15000"/>
                </a:schemeClr>
              </a:solidFill>
              <a:cs typeface="+mn-ea"/>
              <a:sym typeface="+mn-lt"/>
            </a:endParaRP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endParaRPr lang="zh-CN" altLang="en-US" sz="1600" dirty="0">
              <a:solidFill>
                <a:schemeClr val="tx1">
                  <a:lumMod val="85000"/>
                  <a:lumOff val="15000"/>
                </a:schemeClr>
              </a:solidFill>
              <a:cs typeface="+mn-ea"/>
              <a:sym typeface="+mn-lt"/>
            </a:endParaRP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endParaRPr lang="zh-CN" altLang="en-US" sz="1600" dirty="0">
              <a:solidFill>
                <a:schemeClr val="tx1">
                  <a:lumMod val="85000"/>
                  <a:lumOff val="15000"/>
                </a:schemeClr>
              </a:solidFill>
              <a:cs typeface="+mn-ea"/>
              <a:sym typeface="+mn-lt"/>
            </a:endParaRP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endParaRPr lang="zh-CN" altLang="en-US" sz="1600" dirty="0">
              <a:solidFill>
                <a:schemeClr val="tx1">
                  <a:lumMod val="85000"/>
                  <a:lumOff val="15000"/>
                </a:schemeClr>
              </a:solidFill>
              <a:cs typeface="+mn-ea"/>
              <a:sym typeface="+mn-lt"/>
            </a:endParaRPr>
          </a:p>
        </p:txBody>
      </p:sp>
      <p:sp>
        <p:nvSpPr>
          <p:cNvPr id="79" name="五边形 78"/>
          <p:cNvSpPr/>
          <p:nvPr/>
        </p:nvSpPr>
        <p:spPr>
          <a:xfrm>
            <a:off x="6252091" y="2707699"/>
            <a:ext cx="1622260"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五边形 79"/>
          <p:cNvSpPr/>
          <p:nvPr/>
        </p:nvSpPr>
        <p:spPr>
          <a:xfrm>
            <a:off x="6252091" y="3259760"/>
            <a:ext cx="3062419"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五边形 80"/>
          <p:cNvSpPr/>
          <p:nvPr/>
        </p:nvSpPr>
        <p:spPr>
          <a:xfrm>
            <a:off x="6252091" y="3811821"/>
            <a:ext cx="1920212"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五边形 81"/>
          <p:cNvSpPr/>
          <p:nvPr/>
        </p:nvSpPr>
        <p:spPr>
          <a:xfrm>
            <a:off x="6252090" y="4363882"/>
            <a:ext cx="4093495"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五边形 82"/>
          <p:cNvSpPr/>
          <p:nvPr/>
        </p:nvSpPr>
        <p:spPr>
          <a:xfrm>
            <a:off x="6252091" y="4915943"/>
            <a:ext cx="3360371"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五边形 83"/>
          <p:cNvSpPr/>
          <p:nvPr/>
        </p:nvSpPr>
        <p:spPr>
          <a:xfrm>
            <a:off x="6252091" y="5468004"/>
            <a:ext cx="3658323"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五边形 84"/>
          <p:cNvSpPr/>
          <p:nvPr/>
        </p:nvSpPr>
        <p:spPr>
          <a:xfrm>
            <a:off x="6252091" y="6020538"/>
            <a:ext cx="2880318"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endParaRPr lang="zh-CN" altLang="en-US" sz="1600" dirty="0">
              <a:solidFill>
                <a:schemeClr val="tx1">
                  <a:lumMod val="85000"/>
                  <a:lumOff val="15000"/>
                </a:schemeClr>
              </a:solidFill>
              <a:cs typeface="+mn-ea"/>
              <a:sym typeface="+mn-lt"/>
            </a:endParaRP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a:solidFill>
                  <a:schemeClr val="tx1">
                    <a:lumMod val="85000"/>
                    <a:lumOff val="15000"/>
                  </a:schemeClr>
                </a:solidFill>
                <a:cs typeface="+mn-ea"/>
                <a:sym typeface="+mn-lt"/>
              </a:rPr>
              <a:t>文字</a:t>
            </a:r>
            <a:endParaRPr lang="zh-CN" altLang="en-US" sz="1400">
              <a:solidFill>
                <a:schemeClr val="tx1">
                  <a:lumMod val="85000"/>
                  <a:lumOff val="15000"/>
                </a:schemeClr>
              </a:solidFill>
              <a:cs typeface="+mn-ea"/>
              <a:sym typeface="+mn-lt"/>
            </a:endParaRP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endParaRPr lang="zh-CN" altLang="en-US" sz="1600" dirty="0">
              <a:solidFill>
                <a:schemeClr val="tx1">
                  <a:lumMod val="85000"/>
                  <a:lumOff val="15000"/>
                </a:schemeClr>
              </a:solidFill>
              <a:cs typeface="+mn-ea"/>
              <a:sym typeface="+mn-lt"/>
            </a:endParaRP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endParaRPr lang="zh-CN" altLang="en-US" sz="1600" dirty="0">
              <a:solidFill>
                <a:schemeClr val="tx1">
                  <a:lumMod val="85000"/>
                  <a:lumOff val="15000"/>
                </a:schemeClr>
              </a:solidFill>
              <a:cs typeface="+mn-ea"/>
              <a:sym typeface="+mn-lt"/>
            </a:endParaRP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endParaRPr lang="zh-CN" altLang="en-US" sz="1600" dirty="0">
              <a:solidFill>
                <a:schemeClr val="tx1">
                  <a:lumMod val="85000"/>
                  <a:lumOff val="15000"/>
                </a:schemeClr>
              </a:solidFill>
              <a:cs typeface="+mn-ea"/>
              <a:sym typeface="+mn-lt"/>
            </a:endParaRP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endParaRPr lang="zh-CN" altLang="en-US" sz="1600" dirty="0">
              <a:solidFill>
                <a:schemeClr val="tx1">
                  <a:lumMod val="85000"/>
                  <a:lumOff val="15000"/>
                </a:schemeClr>
              </a:solidFill>
              <a:cs typeface="+mn-ea"/>
              <a:sym typeface="+mn-lt"/>
            </a:endParaRP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endParaRPr lang="zh-CN" altLang="en-US" sz="1600" dirty="0">
              <a:solidFill>
                <a:schemeClr val="tx1">
                  <a:lumMod val="85000"/>
                  <a:lumOff val="15000"/>
                </a:schemeClr>
              </a:solidFill>
              <a:cs typeface="+mn-ea"/>
              <a:sym typeface="+mn-lt"/>
            </a:endParaRP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A</a:t>
            </a:r>
            <a:endParaRPr lang="zh-CN" altLang="en-US" sz="2000">
              <a:solidFill>
                <a:schemeClr val="tx1">
                  <a:lumMod val="85000"/>
                  <a:lumOff val="15000"/>
                </a:schemeClr>
              </a:solidFill>
              <a:cs typeface="+mn-ea"/>
              <a:sym typeface="+mn-lt"/>
            </a:endParaRPr>
          </a:p>
        </p:txBody>
      </p:sp>
      <p:sp>
        <p:nvSpPr>
          <p:cNvPr id="94" name="TextBox 93"/>
          <p:cNvSpPr txBox="1"/>
          <p:nvPr/>
        </p:nvSpPr>
        <p:spPr>
          <a:xfrm>
            <a:off x="5791507" y="3221705"/>
            <a:ext cx="35618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B</a:t>
            </a:r>
            <a:endParaRPr lang="zh-CN" altLang="en-US" sz="2000">
              <a:solidFill>
                <a:schemeClr val="tx1">
                  <a:lumMod val="85000"/>
                  <a:lumOff val="15000"/>
                </a:schemeClr>
              </a:solidFill>
              <a:cs typeface="+mn-ea"/>
              <a:sym typeface="+mn-lt"/>
            </a:endParaRPr>
          </a:p>
        </p:txBody>
      </p:sp>
      <p:sp>
        <p:nvSpPr>
          <p:cNvPr id="95" name="TextBox 94"/>
          <p:cNvSpPr txBox="1"/>
          <p:nvPr/>
        </p:nvSpPr>
        <p:spPr>
          <a:xfrm>
            <a:off x="5791507" y="3773766"/>
            <a:ext cx="370614"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C</a:t>
            </a:r>
            <a:endParaRPr lang="zh-CN" altLang="en-US" sz="2000">
              <a:solidFill>
                <a:schemeClr val="tx1">
                  <a:lumMod val="85000"/>
                  <a:lumOff val="15000"/>
                </a:schemeClr>
              </a:solidFill>
              <a:cs typeface="+mn-ea"/>
              <a:sym typeface="+mn-lt"/>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D</a:t>
            </a:r>
            <a:endParaRPr lang="zh-CN" altLang="en-US" sz="2000">
              <a:solidFill>
                <a:schemeClr val="tx1">
                  <a:lumMod val="85000"/>
                  <a:lumOff val="15000"/>
                </a:schemeClr>
              </a:solidFill>
              <a:cs typeface="+mn-ea"/>
              <a:sym typeface="+mn-lt"/>
            </a:endParaRPr>
          </a:p>
        </p:txBody>
      </p:sp>
      <p:sp>
        <p:nvSpPr>
          <p:cNvPr id="97" name="TextBox 96"/>
          <p:cNvSpPr txBox="1"/>
          <p:nvPr/>
        </p:nvSpPr>
        <p:spPr>
          <a:xfrm>
            <a:off x="5791507" y="4877888"/>
            <a:ext cx="35618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E</a:t>
            </a:r>
            <a:endParaRPr lang="zh-CN" altLang="en-US" sz="2000">
              <a:solidFill>
                <a:schemeClr val="tx1">
                  <a:lumMod val="85000"/>
                  <a:lumOff val="15000"/>
                </a:schemeClr>
              </a:solidFill>
              <a:cs typeface="+mn-ea"/>
              <a:sym typeface="+mn-lt"/>
            </a:endParaRPr>
          </a:p>
        </p:txBody>
      </p:sp>
      <p:sp>
        <p:nvSpPr>
          <p:cNvPr id="98" name="TextBox 97"/>
          <p:cNvSpPr txBox="1"/>
          <p:nvPr/>
        </p:nvSpPr>
        <p:spPr>
          <a:xfrm>
            <a:off x="5791507" y="5429949"/>
            <a:ext cx="341760"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F</a:t>
            </a:r>
            <a:endParaRPr lang="zh-CN" altLang="en-US" sz="2000">
              <a:solidFill>
                <a:schemeClr val="tx1">
                  <a:lumMod val="85000"/>
                  <a:lumOff val="15000"/>
                </a:schemeClr>
              </a:solidFill>
              <a:cs typeface="+mn-ea"/>
              <a:sym typeface="+mn-lt"/>
            </a:endParaRPr>
          </a:p>
        </p:txBody>
      </p:sp>
      <p:sp>
        <p:nvSpPr>
          <p:cNvPr id="99" name="TextBox 98"/>
          <p:cNvSpPr txBox="1"/>
          <p:nvPr/>
        </p:nvSpPr>
        <p:spPr>
          <a:xfrm>
            <a:off x="5791507" y="5982012"/>
            <a:ext cx="38343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G</a:t>
            </a:r>
            <a:endParaRPr lang="zh-CN" altLang="en-US" sz="2000">
              <a:solidFill>
                <a:schemeClr val="tx1">
                  <a:lumMod val="85000"/>
                  <a:lumOff val="15000"/>
                </a:schemeClr>
              </a:solidFill>
              <a:cs typeface="+mn-ea"/>
              <a:sym typeface="+mn-lt"/>
            </a:endParaRPr>
          </a:p>
        </p:txBody>
      </p:sp>
      <p:sp>
        <p:nvSpPr>
          <p:cNvPr id="100" name="矩形 99"/>
          <p:cNvSpPr/>
          <p:nvPr/>
        </p:nvSpPr>
        <p:spPr>
          <a:xfrm>
            <a:off x="4154959" y="1053530"/>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endParaRPr lang="zh-CN" altLang="en-US" dirty="0">
              <a:cs typeface="+mn-ea"/>
              <a:sym typeface="+mn-lt"/>
            </a:endParaRPr>
          </a:p>
        </p:txBody>
      </p:sp>
      <p:sp>
        <p:nvSpPr>
          <p:cNvPr id="10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33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38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43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4" name="椭圆 13"/>
          <p:cNvSpPr/>
          <p:nvPr/>
        </p:nvSpPr>
        <p:spPr bwMode="auto">
          <a:xfrm rot="285728">
            <a:off x="2099162" y="475403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5" name="椭圆 14"/>
          <p:cNvSpPr/>
          <p:nvPr/>
        </p:nvSpPr>
        <p:spPr bwMode="auto">
          <a:xfrm rot="20925770">
            <a:off x="3155569" y="4072680"/>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5" name="椭圆 24"/>
          <p:cNvSpPr/>
          <p:nvPr/>
        </p:nvSpPr>
        <p:spPr bwMode="auto">
          <a:xfrm rot="21146216">
            <a:off x="3957140" y="4849587"/>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6" name="椭圆 25"/>
          <p:cNvSpPr/>
          <p:nvPr/>
        </p:nvSpPr>
        <p:spPr bwMode="auto">
          <a:xfrm rot="372077">
            <a:off x="5872420" y="4355137"/>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7" name="椭圆 26"/>
          <p:cNvSpPr/>
          <p:nvPr/>
        </p:nvSpPr>
        <p:spPr bwMode="auto">
          <a:xfrm rot="444650">
            <a:off x="6792701" y="3778324"/>
            <a:ext cx="287338"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8" name="椭圆 27"/>
          <p:cNvSpPr/>
          <p:nvPr/>
        </p:nvSpPr>
        <p:spPr bwMode="auto">
          <a:xfrm rot="411978">
            <a:off x="7495891" y="3065558"/>
            <a:ext cx="288926" cy="2936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9" name="椭圆 28"/>
          <p:cNvSpPr/>
          <p:nvPr/>
        </p:nvSpPr>
        <p:spPr bwMode="auto">
          <a:xfrm rot="434902">
            <a:off x="8982081" y="2146979"/>
            <a:ext cx="288926"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0" name="椭圆 29"/>
          <p:cNvSpPr/>
          <p:nvPr/>
        </p:nvSpPr>
        <p:spPr bwMode="auto">
          <a:xfrm rot="1654378">
            <a:off x="10113039" y="1552762"/>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3</a:t>
            </a:r>
            <a:r>
              <a:rPr lang="zh-CN" altLang="en-US" sz="1800" dirty="0">
                <a:solidFill>
                  <a:schemeClr val="tx1">
                    <a:lumMod val="85000"/>
                    <a:lumOff val="15000"/>
                  </a:schemeClr>
                </a:solidFill>
                <a:cs typeface="+mn-ea"/>
                <a:sym typeface="+mn-lt"/>
              </a:rPr>
              <a:t>月份</a:t>
            </a:r>
            <a:endParaRPr lang="zh-CN" altLang="en-US" sz="1800" dirty="0">
              <a:solidFill>
                <a:schemeClr val="tx1">
                  <a:lumMod val="85000"/>
                  <a:lumOff val="15000"/>
                </a:schemeClr>
              </a:solidFill>
              <a:cs typeface="+mn-ea"/>
              <a:sym typeface="+mn-lt"/>
            </a:endParaRP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4</a:t>
            </a:r>
            <a:r>
              <a:rPr lang="zh-CN" altLang="en-US" sz="1800" dirty="0">
                <a:solidFill>
                  <a:schemeClr val="tx1">
                    <a:lumMod val="85000"/>
                    <a:lumOff val="15000"/>
                  </a:schemeClr>
                </a:solidFill>
                <a:cs typeface="+mn-ea"/>
                <a:sym typeface="+mn-lt"/>
              </a:rPr>
              <a:t>月份</a:t>
            </a:r>
            <a:endParaRPr lang="zh-CN" altLang="en-US" sz="1800" dirty="0">
              <a:solidFill>
                <a:schemeClr val="tx1">
                  <a:lumMod val="85000"/>
                  <a:lumOff val="15000"/>
                </a:schemeClr>
              </a:solidFill>
              <a:cs typeface="+mn-ea"/>
              <a:sym typeface="+mn-lt"/>
            </a:endParaRP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5</a:t>
            </a:r>
            <a:r>
              <a:rPr lang="zh-CN" altLang="en-US" sz="1800" dirty="0">
                <a:solidFill>
                  <a:schemeClr val="tx1">
                    <a:lumMod val="85000"/>
                    <a:lumOff val="15000"/>
                  </a:schemeClr>
                </a:solidFill>
                <a:cs typeface="+mn-ea"/>
                <a:sym typeface="+mn-lt"/>
              </a:rPr>
              <a:t>月份</a:t>
            </a:r>
            <a:endParaRPr lang="zh-CN" altLang="en-US" sz="1800" dirty="0">
              <a:solidFill>
                <a:schemeClr val="tx1">
                  <a:lumMod val="85000"/>
                  <a:lumOff val="15000"/>
                </a:schemeClr>
              </a:solidFill>
              <a:cs typeface="+mn-ea"/>
              <a:sym typeface="+mn-lt"/>
            </a:endParaRP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6</a:t>
            </a:r>
            <a:r>
              <a:rPr lang="zh-CN" altLang="en-US" sz="1800" dirty="0">
                <a:solidFill>
                  <a:schemeClr val="tx1">
                    <a:lumMod val="85000"/>
                    <a:lumOff val="15000"/>
                  </a:schemeClr>
                </a:solidFill>
                <a:cs typeface="+mn-ea"/>
                <a:sym typeface="+mn-lt"/>
              </a:rPr>
              <a:t>月份</a:t>
            </a:r>
            <a:endParaRPr lang="zh-CN" altLang="en-US" sz="1800" dirty="0">
              <a:solidFill>
                <a:schemeClr val="tx1">
                  <a:lumMod val="85000"/>
                  <a:lumOff val="15000"/>
                </a:schemeClr>
              </a:solidFill>
              <a:cs typeface="+mn-ea"/>
              <a:sym typeface="+mn-lt"/>
            </a:endParaRP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8</a:t>
            </a:r>
            <a:r>
              <a:rPr lang="zh-CN" altLang="en-US" sz="1800" dirty="0">
                <a:solidFill>
                  <a:schemeClr val="tx1">
                    <a:lumMod val="85000"/>
                    <a:lumOff val="15000"/>
                  </a:schemeClr>
                </a:solidFill>
                <a:cs typeface="+mn-ea"/>
                <a:sym typeface="+mn-lt"/>
              </a:rPr>
              <a:t>月份</a:t>
            </a:r>
            <a:endParaRPr lang="zh-CN" altLang="en-US" sz="1800" dirty="0">
              <a:solidFill>
                <a:schemeClr val="tx1">
                  <a:lumMod val="85000"/>
                  <a:lumOff val="15000"/>
                </a:schemeClr>
              </a:solidFill>
              <a:cs typeface="+mn-ea"/>
              <a:sym typeface="+mn-lt"/>
            </a:endParaRP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9</a:t>
            </a:r>
            <a:r>
              <a:rPr lang="zh-CN" altLang="en-US" sz="1800" dirty="0">
                <a:solidFill>
                  <a:schemeClr val="tx1">
                    <a:lumMod val="85000"/>
                    <a:lumOff val="15000"/>
                  </a:schemeClr>
                </a:solidFill>
                <a:cs typeface="+mn-ea"/>
                <a:sym typeface="+mn-lt"/>
              </a:rPr>
              <a:t>月份</a:t>
            </a:r>
            <a:endParaRPr lang="zh-CN" altLang="en-US" sz="1800" dirty="0">
              <a:solidFill>
                <a:schemeClr val="tx1">
                  <a:lumMod val="85000"/>
                  <a:lumOff val="15000"/>
                </a:schemeClr>
              </a:solidFill>
              <a:cs typeface="+mn-ea"/>
              <a:sym typeface="+mn-lt"/>
            </a:endParaRP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10</a:t>
            </a:r>
            <a:r>
              <a:rPr lang="zh-CN" altLang="en-US" sz="1800" dirty="0">
                <a:solidFill>
                  <a:schemeClr val="tx1">
                    <a:lumMod val="85000"/>
                    <a:lumOff val="15000"/>
                  </a:schemeClr>
                </a:solidFill>
                <a:cs typeface="+mn-ea"/>
                <a:sym typeface="+mn-lt"/>
              </a:rPr>
              <a:t>月份</a:t>
            </a:r>
            <a:endParaRPr lang="zh-CN" altLang="en-US" sz="1800" dirty="0">
              <a:solidFill>
                <a:schemeClr val="tx1">
                  <a:lumMod val="85000"/>
                  <a:lumOff val="15000"/>
                </a:schemeClr>
              </a:solidFill>
              <a:cs typeface="+mn-ea"/>
              <a:sym typeface="+mn-lt"/>
            </a:endParaRP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11</a:t>
            </a:r>
            <a:r>
              <a:rPr lang="zh-CN" altLang="en-US" sz="1800" dirty="0">
                <a:solidFill>
                  <a:schemeClr val="tx1">
                    <a:lumMod val="85000"/>
                    <a:lumOff val="15000"/>
                  </a:schemeClr>
                </a:solidFill>
                <a:cs typeface="+mn-ea"/>
                <a:sym typeface="+mn-lt"/>
              </a:rPr>
              <a:t>月份</a:t>
            </a:r>
            <a:endParaRPr lang="zh-CN" altLang="en-US" sz="1800" dirty="0">
              <a:solidFill>
                <a:schemeClr val="tx1">
                  <a:lumMod val="85000"/>
                  <a:lumOff val="15000"/>
                </a:schemeClr>
              </a:solidFill>
              <a:cs typeface="+mn-ea"/>
              <a:sym typeface="+mn-lt"/>
            </a:endParaRP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12</a:t>
            </a:r>
            <a:r>
              <a:rPr lang="zh-CN" altLang="en-US" sz="1800" dirty="0">
                <a:solidFill>
                  <a:schemeClr val="tx1">
                    <a:lumMod val="85000"/>
                    <a:lumOff val="15000"/>
                  </a:schemeClr>
                </a:solidFill>
                <a:cs typeface="+mn-ea"/>
                <a:sym typeface="+mn-lt"/>
              </a:rPr>
              <a:t>月份</a:t>
            </a:r>
            <a:endParaRPr lang="zh-CN" altLang="en-US" sz="1800" dirty="0">
              <a:solidFill>
                <a:schemeClr val="tx1">
                  <a:lumMod val="85000"/>
                  <a:lumOff val="15000"/>
                </a:schemeClr>
              </a:solidFill>
              <a:cs typeface="+mn-ea"/>
              <a:sym typeface="+mn-lt"/>
            </a:endParaRP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endParaRPr lang="zh-CN" altLang="en-US" sz="1800" dirty="0">
              <a:solidFill>
                <a:schemeClr val="tx1">
                  <a:lumMod val="75000"/>
                  <a:lumOff val="25000"/>
                </a:schemeClr>
              </a:solidFill>
              <a:cs typeface="+mn-ea"/>
              <a:sym typeface="+mn-lt"/>
            </a:endParaRP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endParaRPr lang="zh-CN" altLang="en-US" sz="1800" dirty="0">
              <a:solidFill>
                <a:schemeClr val="tx1">
                  <a:lumMod val="75000"/>
                  <a:lumOff val="25000"/>
                </a:schemeClr>
              </a:solidFill>
              <a:cs typeface="+mn-ea"/>
              <a:sym typeface="+mn-lt"/>
            </a:endParaRP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endParaRPr lang="zh-CN" altLang="en-US" sz="1800" dirty="0">
              <a:solidFill>
                <a:schemeClr val="tx1">
                  <a:lumMod val="75000"/>
                  <a:lumOff val="25000"/>
                </a:schemeClr>
              </a:solidFill>
              <a:cs typeface="+mn-ea"/>
              <a:sym typeface="+mn-lt"/>
            </a:endParaRP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endParaRPr lang="zh-CN" altLang="en-US" sz="1800" dirty="0">
              <a:solidFill>
                <a:schemeClr val="tx1">
                  <a:lumMod val="75000"/>
                  <a:lumOff val="25000"/>
                </a:schemeClr>
              </a:solidFill>
              <a:cs typeface="+mn-ea"/>
              <a:sym typeface="+mn-lt"/>
            </a:endParaRP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endParaRPr lang="zh-CN" altLang="en-US" sz="1800" dirty="0">
              <a:solidFill>
                <a:schemeClr val="tx1">
                  <a:lumMod val="75000"/>
                  <a:lumOff val="25000"/>
                </a:schemeClr>
              </a:solidFill>
              <a:cs typeface="+mn-ea"/>
              <a:sym typeface="+mn-lt"/>
            </a:endParaRP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endParaRPr lang="zh-CN" altLang="en-US" sz="1800" dirty="0">
              <a:solidFill>
                <a:schemeClr val="tx1">
                  <a:lumMod val="75000"/>
                  <a:lumOff val="25000"/>
                </a:schemeClr>
              </a:solidFill>
              <a:cs typeface="+mn-ea"/>
              <a:sym typeface="+mn-lt"/>
            </a:endParaRP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endParaRPr lang="zh-CN" altLang="en-US" sz="1800" dirty="0">
              <a:solidFill>
                <a:schemeClr val="tx1">
                  <a:lumMod val="75000"/>
                  <a:lumOff val="25000"/>
                </a:schemeClr>
              </a:solidFill>
              <a:cs typeface="+mn-ea"/>
              <a:sym typeface="+mn-lt"/>
            </a:endParaRP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endParaRPr lang="zh-CN" altLang="en-US" sz="1800" dirty="0">
              <a:solidFill>
                <a:schemeClr val="tx1">
                  <a:lumMod val="75000"/>
                  <a:lumOff val="25000"/>
                </a:schemeClr>
              </a:solidFill>
              <a:cs typeface="+mn-ea"/>
              <a:sym typeface="+mn-lt"/>
            </a:endParaRP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83939"/>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0980" y="1745915"/>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endParaRPr lang="zh-CN" altLang="en-US" sz="1800" dirty="0">
              <a:solidFill>
                <a:schemeClr val="tx1">
                  <a:lumMod val="75000"/>
                  <a:lumOff val="25000"/>
                </a:schemeClr>
              </a:solidFill>
              <a:cs typeface="+mn-ea"/>
              <a:sym typeface="+mn-lt"/>
            </a:endParaRP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cs typeface="+mn-ea"/>
                <a:sym typeface="+mn-lt"/>
              </a:rPr>
              <a:t>7</a:t>
            </a:r>
            <a:r>
              <a:rPr lang="zh-CN" altLang="en-US" sz="1800" dirty="0">
                <a:solidFill>
                  <a:schemeClr val="tx1">
                    <a:lumMod val="85000"/>
                    <a:lumOff val="15000"/>
                  </a:schemeClr>
                </a:solidFill>
                <a:cs typeface="+mn-ea"/>
                <a:sym typeface="+mn-lt"/>
              </a:rPr>
              <a:t>月份</a:t>
            </a:r>
            <a:endParaRPr lang="zh-CN" altLang="en-US" sz="1800" dirty="0">
              <a:solidFill>
                <a:schemeClr val="tx1">
                  <a:lumMod val="85000"/>
                  <a:lumOff val="15000"/>
                </a:schemeClr>
              </a:solidFill>
              <a:cs typeface="+mn-ea"/>
              <a:sym typeface="+mn-lt"/>
            </a:endParaRP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cs typeface="+mn-ea"/>
                <a:sym typeface="+mn-lt"/>
              </a:rPr>
              <a:t>添加文字内容</a:t>
            </a:r>
            <a:endParaRPr lang="zh-CN" altLang="en-US" sz="1800" dirty="0">
              <a:solidFill>
                <a:schemeClr val="tx1">
                  <a:lumMod val="75000"/>
                  <a:lumOff val="25000"/>
                </a:schemeClr>
              </a:solidFill>
              <a:cs typeface="+mn-ea"/>
              <a:sym typeface="+mn-lt"/>
            </a:endParaRP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7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endParaRPr lang="zh-CN" altLang="en-US" sz="2800" b="1" dirty="0">
              <a:solidFill>
                <a:schemeClr val="tx1">
                  <a:lumMod val="75000"/>
                  <a:lumOff val="25000"/>
                </a:schemeClr>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
            <a:ext cx="12198349" cy="6859587"/>
          </a:xfrm>
          <a:prstGeom prst="rect">
            <a:avLst/>
          </a:prstGeom>
        </p:spPr>
      </p:pic>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2369799"/>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custDataLst>
              <p:tags r:id="rId2"/>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2" animBg="1"/>
      <p:bldP spid="2" grpId="0" animBg="1"/>
    </p:bldLst>
  </p:timing>
</p:sld>
</file>

<file path=ppt/tags/tag1.xml><?xml version="1.0" encoding="utf-8"?>
<p:tagLst xmlns:p="http://schemas.openxmlformats.org/presentationml/2006/main">
  <p:tag name="NORDRI TOOLS WATERMARK" val="0r3ngejb"/>
</p:tagLst>
</file>

<file path=ppt/tags/tag10.xml><?xml version="1.0" encoding="utf-8"?>
<p:tagLst xmlns:p="http://schemas.openxmlformats.org/presentationml/2006/main">
  <p:tag name="NORDRI TOOLS WATERMARK" val="0r3ngejb"/>
</p:tagLst>
</file>

<file path=ppt/tags/tag11.xml><?xml version="1.0" encoding="utf-8"?>
<p:tagLst xmlns:p="http://schemas.openxmlformats.org/presentationml/2006/main">
  <p:tag name="NORDRI TOOLS WATERMARK" val="0r3ngejb"/>
</p:tagLst>
</file>

<file path=ppt/tags/tag12.xml><?xml version="1.0" encoding="utf-8"?>
<p:tagLst xmlns:p="http://schemas.openxmlformats.org/presentationml/2006/main">
  <p:tag name="NORDRI TOOLS WATERMARK" val="0r3ngejb"/>
</p:tagLst>
</file>

<file path=ppt/tags/tag13.xml><?xml version="1.0" encoding="utf-8"?>
<p:tagLst xmlns:p="http://schemas.openxmlformats.org/presentationml/2006/main">
  <p:tag name="NORDRI TOOLS WATERMARK" val="0r3ngejb"/>
</p:tagLst>
</file>

<file path=ppt/tags/tag14.xml><?xml version="1.0" encoding="utf-8"?>
<p:tagLst xmlns:p="http://schemas.openxmlformats.org/presentationml/2006/main">
  <p:tag name="NORDRI TOOLS WATERMARK" val="0r3ngejb"/>
</p:tagLst>
</file>

<file path=ppt/tags/tag2.xml><?xml version="1.0" encoding="utf-8"?>
<p:tagLst xmlns:p="http://schemas.openxmlformats.org/presentationml/2006/main">
  <p:tag name="NORDRI TOOLS WATERMARK" val="0r3ngejb"/>
</p:tagLst>
</file>

<file path=ppt/tags/tag3.xml><?xml version="1.0" encoding="utf-8"?>
<p:tagLst xmlns:p="http://schemas.openxmlformats.org/presentationml/2006/main">
  <p:tag name="NORDRI TOOLS WATERMARK" val="0r3ngejb"/>
</p:tagLst>
</file>

<file path=ppt/tags/tag4.xml><?xml version="1.0" encoding="utf-8"?>
<p:tagLst xmlns:p="http://schemas.openxmlformats.org/presentationml/2006/main">
  <p:tag name="NORDRI TOOLS WATERMARK" val="0r3ngejb"/>
</p:tagLst>
</file>

<file path=ppt/tags/tag5.xml><?xml version="1.0" encoding="utf-8"?>
<p:tagLst xmlns:p="http://schemas.openxmlformats.org/presentationml/2006/main">
  <p:tag name="NORDRI TOOLS WATERMARK" val="0r3ngejb"/>
</p:tagLst>
</file>

<file path=ppt/tags/tag6.xml><?xml version="1.0" encoding="utf-8"?>
<p:tagLst xmlns:p="http://schemas.openxmlformats.org/presentationml/2006/main">
  <p:tag name="NORDRI TOOLS WATERMARK" val="0r3ngejb"/>
</p:tagLst>
</file>

<file path=ppt/tags/tag7.xml><?xml version="1.0" encoding="utf-8"?>
<p:tagLst xmlns:p="http://schemas.openxmlformats.org/presentationml/2006/main">
  <p:tag name="NORDRI TOOLS WATERMARK" val="0r3ngejb"/>
</p:tagLst>
</file>

<file path=ppt/tags/tag8.xml><?xml version="1.0" encoding="utf-8"?>
<p:tagLst xmlns:p="http://schemas.openxmlformats.org/presentationml/2006/main">
  <p:tag name="NORDRI TOOLS WATERMARK" val="0r3ngejb"/>
</p:tagLst>
</file>

<file path=ppt/tags/tag9.xml><?xml version="1.0" encoding="utf-8"?>
<p:tagLst xmlns:p="http://schemas.openxmlformats.org/presentationml/2006/main">
  <p:tag name="NORDRI TOOLS WATERMARK" val="0r3ngejb"/>
</p:tagLst>
</file>

<file path=ppt/theme/theme1.xml><?xml version="1.0" encoding="utf-8"?>
<a:theme xmlns:a="http://schemas.openxmlformats.org/drawingml/2006/main" name="Office 主题​​">
  <a:themeElements>
    <a:clrScheme name="自定义 16">
      <a:dk1>
        <a:sysClr val="windowText" lastClr="000000"/>
      </a:dk1>
      <a:lt1>
        <a:sysClr val="window" lastClr="FFFFFF"/>
      </a:lt1>
      <a:dk2>
        <a:srgbClr val="455F51"/>
      </a:dk2>
      <a:lt2>
        <a:srgbClr val="E3DED1"/>
      </a:lt2>
      <a:accent1>
        <a:srgbClr val="669900"/>
      </a:accent1>
      <a:accent2>
        <a:srgbClr val="FFC000"/>
      </a:accent2>
      <a:accent3>
        <a:srgbClr val="C0CF3A"/>
      </a:accent3>
      <a:accent4>
        <a:srgbClr val="029676"/>
      </a:accent4>
      <a:accent5>
        <a:srgbClr val="4AB5C4"/>
      </a:accent5>
      <a:accent6>
        <a:srgbClr val="0989B1"/>
      </a:accent6>
      <a:hlink>
        <a:srgbClr val="6B9F25"/>
      </a:hlink>
      <a:folHlink>
        <a:srgbClr val="BA6906"/>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5786</Words>
  <Application>WPS 演示</Application>
  <PresentationFormat>自定义</PresentationFormat>
  <Paragraphs>827</Paragraphs>
  <Slides>37</Slides>
  <Notes>36</Notes>
  <HiddenSlides>0</HiddenSlides>
  <MMClips>2</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37</vt:i4>
      </vt:variant>
    </vt:vector>
  </HeadingPairs>
  <TitlesOfParts>
    <vt:vector size="53" baseType="lpstr">
      <vt:lpstr>Arial</vt:lpstr>
      <vt:lpstr>宋体</vt:lpstr>
      <vt:lpstr>Wingdings</vt:lpstr>
      <vt:lpstr>Arial Black</vt:lpstr>
      <vt:lpstr>微软雅黑</vt:lpstr>
      <vt:lpstr>仿宋_GB2312</vt:lpstr>
      <vt:lpstr>Calibri</vt:lpstr>
      <vt:lpstr>Arial</vt:lpstr>
      <vt:lpstr>Roboto condensed</vt:lpstr>
      <vt:lpstr>造字工房悦黑体验版常规体</vt:lpstr>
      <vt:lpstr>TeXGyreAdventor</vt:lpstr>
      <vt:lpstr>仿宋</vt:lpstr>
      <vt:lpstr>Roboto</vt:lpstr>
      <vt:lpstr>黑体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creator>哎呀小小草</dc:creator>
  <cp:keywords>https://800sucai.taobao.com/</cp:keywords>
  <dc:description>https://800sucai.taobao.com/</dc:description>
  <dc:subject>哎呀小小草</dc:subject>
  <cp:category>https://800sucai.taobao.com/</cp:category>
  <cp:lastModifiedBy>Administrator</cp:lastModifiedBy>
  <cp:revision>86</cp:revision>
  <dcterms:created xsi:type="dcterms:W3CDTF">2014-08-23T07:50:00Z</dcterms:created>
  <dcterms:modified xsi:type="dcterms:W3CDTF">2016-12-15T02:07:00Z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