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73" r:id="rId3"/>
    <p:sldId id="331" r:id="rId4"/>
    <p:sldId id="287" r:id="rId5"/>
    <p:sldId id="259" r:id="rId6"/>
    <p:sldId id="288" r:id="rId7"/>
    <p:sldId id="290" r:id="rId8"/>
    <p:sldId id="295" r:id="rId9"/>
    <p:sldId id="293" r:id="rId10"/>
    <p:sldId id="297" r:id="rId11"/>
    <p:sldId id="296" r:id="rId12"/>
    <p:sldId id="299" r:id="rId13"/>
    <p:sldId id="294" r:id="rId14"/>
    <p:sldId id="300" r:id="rId15"/>
    <p:sldId id="301" r:id="rId16"/>
    <p:sldId id="307" r:id="rId17"/>
    <p:sldId id="303" r:id="rId18"/>
    <p:sldId id="302" r:id="rId19"/>
    <p:sldId id="304" r:id="rId20"/>
    <p:sldId id="305" r:id="rId21"/>
    <p:sldId id="306" r:id="rId22"/>
    <p:sldId id="309" r:id="rId23"/>
    <p:sldId id="332" r:id="rId24"/>
  </p:sldIdLst>
  <p:sldSz cx="12192000" cy="6858000"/>
  <p:notesSz cx="6858000" cy="9144000"/>
  <p:embeddedFontLst>
    <p:embeddedFont>
      <p:font typeface="Open Sans" panose="020B0606030504020204" pitchFamily="34" charset="0"/>
      <p:regular r:id="rId26"/>
    </p:embeddedFont>
    <p:embeddedFont>
      <p:font typeface="微软雅黑" panose="020B0503020204020204" pitchFamily="34" charset="-122"/>
      <p:regular r:id="rId27"/>
      <p:bold r:id="rId28"/>
    </p:embeddedFont>
    <p:embeddedFont>
      <p:font typeface="Roboto" panose="02000000000000000000" pitchFamily="2" charset="0"/>
      <p:regular r:id="rId29"/>
    </p:embeddedFont>
    <p:embeddedFont>
      <p:font typeface="等线" panose="02010600030101010101" pitchFamily="2" charset="-122"/>
      <p:regular r:id="rId30"/>
      <p:bold r:id="rId31"/>
    </p:embeddedFont>
    <p:embeddedFont>
      <p:font typeface="冬青黑体简体中文 W3" panose="02010600030101010101" charset="-122"/>
      <p:regular r:id="rId32"/>
    </p:embeddedFont>
    <p:embeddedFont>
      <p:font typeface="Open Sans Light" panose="020B0604020202020204" charset="0"/>
      <p:regular r:id="rId33"/>
      <p:italic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C73"/>
    <a:srgbClr val="383F4E"/>
    <a:srgbClr val="262B36"/>
    <a:srgbClr val="D9112E"/>
    <a:srgbClr val="202833"/>
    <a:srgbClr val="EE1C39"/>
    <a:srgbClr val="FAAA21"/>
    <a:srgbClr val="00B0F1"/>
    <a:srgbClr val="F17822"/>
    <a:srgbClr val="006D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55" autoAdjust="0"/>
    <p:restoredTop sz="94660"/>
  </p:normalViewPr>
  <p:slideViewPr>
    <p:cSldViewPr snapToGrid="0" showGuides="1">
      <p:cViewPr>
        <p:scale>
          <a:sx n="66" d="100"/>
          <a:sy n="66" d="100"/>
        </p:scale>
        <p:origin x="-2406" y="-8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solidFill>
                <a:schemeClr val="accent3"/>
              </a:solidFill>
              <a:round/>
            </a:ln>
            <a:effectLst/>
          </c:spPr>
          <c:marker>
            <c:symbol val="circle"/>
            <c:size val="5"/>
            <c:spPr>
              <a:solidFill>
                <a:srgbClr val="515C73"/>
              </a:solidFill>
              <a:ln w="9525">
                <a:solidFill>
                  <a:schemeClr val="accent3"/>
                </a:solidFill>
              </a:ln>
              <a:effectLst/>
            </c:spPr>
          </c:marker>
          <c:cat>
            <c:strRef>
              <c:f>Sheet1!$A$2:$A$5</c:f>
              <c:strCache>
                <c:ptCount val="4"/>
                <c:pt idx="0">
                  <c:v>Type 1</c:v>
                </c:pt>
                <c:pt idx="1">
                  <c:v>Type 2</c:v>
                </c:pt>
                <c:pt idx="2">
                  <c:v>Type 3</c:v>
                </c:pt>
                <c:pt idx="3">
                  <c:v>Type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D63F-4F9D-8ABC-6E63AAFD7F01}"/>
            </c:ext>
          </c:extLst>
        </c:ser>
        <c:ser>
          <c:idx val="1"/>
          <c:order val="1"/>
          <c:tx>
            <c:strRef>
              <c:f>Sheet1!$C$1</c:f>
              <c:strCache>
                <c:ptCount val="1"/>
                <c:pt idx="0">
                  <c:v>系列 2</c:v>
                </c:pt>
              </c:strCache>
            </c:strRef>
          </c:tx>
          <c:spPr>
            <a:ln w="412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Type 1</c:v>
                </c:pt>
                <c:pt idx="1">
                  <c:v>Type 2</c:v>
                </c:pt>
                <c:pt idx="2">
                  <c:v>Type 3</c:v>
                </c:pt>
                <c:pt idx="3">
                  <c:v>Type 4</c:v>
                </c:pt>
              </c:strCache>
            </c:strRef>
          </c:cat>
          <c:val>
            <c:numRef>
              <c:f>Sheet1!$C$2:$C$5</c:f>
              <c:numCache>
                <c:formatCode>General</c:formatCode>
                <c:ptCount val="4"/>
                <c:pt idx="0">
                  <c:v>2.4</c:v>
                </c:pt>
                <c:pt idx="1">
                  <c:v>4.4000000000000004</c:v>
                </c:pt>
                <c:pt idx="2">
                  <c:v>3</c:v>
                </c:pt>
                <c:pt idx="3">
                  <c:v>2.8</c:v>
                </c:pt>
              </c:numCache>
            </c:numRef>
          </c:val>
          <c:smooth val="0"/>
          <c:extLst xmlns:c16r2="http://schemas.microsoft.com/office/drawing/2015/06/chart">
            <c:ext xmlns:c16="http://schemas.microsoft.com/office/drawing/2014/chart" uri="{C3380CC4-5D6E-409C-BE32-E72D297353CC}">
              <c16:uniqueId val="{00000001-D63F-4F9D-8ABC-6E63AAFD7F01}"/>
            </c:ext>
          </c:extLst>
        </c:ser>
        <c:ser>
          <c:idx val="2"/>
          <c:order val="2"/>
          <c:tx>
            <c:strRef>
              <c:f>Sheet1!$D$1</c:f>
              <c:strCache>
                <c:ptCount val="1"/>
                <c:pt idx="0">
                  <c:v>系列 3</c:v>
                </c:pt>
              </c:strCache>
            </c:strRef>
          </c:tx>
          <c:spPr>
            <a:ln w="25400" cap="rnd">
              <a:solidFill>
                <a:schemeClr val="accent4"/>
              </a:solidFill>
              <a:round/>
            </a:ln>
            <a:effectLst/>
          </c:spPr>
          <c:marker>
            <c:symbol val="circle"/>
            <c:size val="5"/>
            <c:spPr>
              <a:solidFill>
                <a:schemeClr val="bg1">
                  <a:lumMod val="85000"/>
                </a:schemeClr>
              </a:solidFill>
              <a:ln w="9525">
                <a:solidFill>
                  <a:schemeClr val="accent4"/>
                </a:solidFill>
              </a:ln>
              <a:effectLst/>
            </c:spPr>
          </c:marker>
          <c:cat>
            <c:strRef>
              <c:f>Sheet1!$A$2:$A$5</c:f>
              <c:strCache>
                <c:ptCount val="4"/>
                <c:pt idx="0">
                  <c:v>Type 1</c:v>
                </c:pt>
                <c:pt idx="1">
                  <c:v>Type 2</c:v>
                </c:pt>
                <c:pt idx="2">
                  <c:v>Type 3</c:v>
                </c:pt>
                <c:pt idx="3">
                  <c:v>Type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D63F-4F9D-8ABC-6E63AAFD7F01}"/>
            </c:ext>
          </c:extLst>
        </c:ser>
        <c:dLbls>
          <c:showLegendKey val="0"/>
          <c:showVal val="0"/>
          <c:showCatName val="0"/>
          <c:showSerName val="0"/>
          <c:showPercent val="0"/>
          <c:showBubbleSize val="0"/>
        </c:dLbls>
        <c:marker val="1"/>
        <c:smooth val="0"/>
        <c:axId val="863513984"/>
        <c:axId val="866809344"/>
      </c:lineChart>
      <c:catAx>
        <c:axId val="863513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75000"/>
                    <a:lumOff val="25000"/>
                  </a:schemeClr>
                </a:solidFill>
                <a:latin typeface="+mj-lt"/>
                <a:ea typeface="+mn-ea"/>
                <a:cs typeface="+mn-cs"/>
              </a:defRPr>
            </a:pPr>
            <a:endParaRPr lang="zh-CN"/>
          </a:p>
        </c:txPr>
        <c:crossAx val="866809344"/>
        <c:crosses val="autoZero"/>
        <c:auto val="1"/>
        <c:lblAlgn val="ctr"/>
        <c:lblOffset val="100"/>
        <c:noMultiLvlLbl val="0"/>
      </c:catAx>
      <c:valAx>
        <c:axId val="866809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75000"/>
                    <a:lumOff val="25000"/>
                  </a:schemeClr>
                </a:solidFill>
                <a:latin typeface="+mj-lt"/>
                <a:ea typeface="+mn-ea"/>
                <a:cs typeface="+mn-cs"/>
              </a:defRPr>
            </a:pPr>
            <a:endParaRPr lang="zh-CN"/>
          </a:p>
        </c:txPr>
        <c:crossAx val="863513984"/>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r>
              <a:rPr lang="en-US" altLang="zh-CN" sz="2000" b="1" dirty="0">
                <a:solidFill>
                  <a:srgbClr val="262B36"/>
                </a:solidFill>
              </a:rPr>
              <a:t>Product One</a:t>
            </a:r>
            <a:endParaRPr lang="zh-CN" altLang="en-US" sz="2000" b="1" dirty="0">
              <a:solidFill>
                <a:srgbClr val="262B36"/>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870315136"/>
        <c:axId val="870317056"/>
      </c:barChart>
      <c:catAx>
        <c:axId val="870315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870317056"/>
        <c:crosses val="autoZero"/>
        <c:auto val="1"/>
        <c:lblAlgn val="ctr"/>
        <c:lblOffset val="100"/>
        <c:noMultiLvlLbl val="0"/>
      </c:catAx>
      <c:valAx>
        <c:axId val="8703170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870315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1"/>
                </a:solidFill>
                <a:latin typeface="+mn-lt"/>
                <a:ea typeface="+mn-ea"/>
                <a:cs typeface="+mn-cs"/>
              </a:defRPr>
            </a:pPr>
            <a:r>
              <a:rPr lang="en-US" altLang="zh-CN" sz="2000" b="1" dirty="0">
                <a:solidFill>
                  <a:schemeClr val="accent1"/>
                </a:solidFill>
              </a:rPr>
              <a:t>Product Two</a:t>
            </a:r>
            <a:endParaRPr lang="zh-CN" altLang="en-US" sz="2000" b="1" dirty="0">
              <a:solidFill>
                <a:schemeClr val="accent1"/>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906731904"/>
        <c:axId val="906734592"/>
      </c:barChart>
      <c:catAx>
        <c:axId val="90673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906734592"/>
        <c:crosses val="autoZero"/>
        <c:auto val="1"/>
        <c:lblAlgn val="ctr"/>
        <c:lblOffset val="100"/>
        <c:noMultiLvlLbl val="0"/>
      </c:catAx>
      <c:valAx>
        <c:axId val="9067345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906731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r>
              <a:rPr lang="en-US" altLang="zh-CN" sz="2000" b="1" dirty="0">
                <a:solidFill>
                  <a:schemeClr val="bg1">
                    <a:lumMod val="50000"/>
                  </a:schemeClr>
                </a:solidFill>
              </a:rPr>
              <a:t>Product Three</a:t>
            </a:r>
            <a:endParaRPr lang="zh-CN" altLang="en-US" sz="2000" b="1" dirty="0">
              <a:solidFill>
                <a:schemeClr val="bg1">
                  <a:lumMod val="50000"/>
                </a:schemeClr>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741157504"/>
        <c:axId val="741163392"/>
      </c:barChart>
      <c:catAx>
        <c:axId val="741157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741163392"/>
        <c:crosses val="autoZero"/>
        <c:auto val="1"/>
        <c:lblAlgn val="ctr"/>
        <c:lblOffset val="100"/>
        <c:noMultiLvlLbl val="0"/>
      </c:catAx>
      <c:valAx>
        <c:axId val="7411633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741157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4-7813-4B80-B982-096158DCE9F7}"/>
              </c:ext>
            </c:extLst>
          </c:dPt>
          <c:dPt>
            <c:idx val="1"/>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7813-4B80-B982-096158DCE9F7}"/>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7813-4B80-B982-096158DCE9F7}"/>
              </c:ext>
            </c:extLst>
          </c:dPt>
          <c:dPt>
            <c:idx val="3"/>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7813-4B80-B982-096158DCE9F7}"/>
              </c:ext>
            </c:extLst>
          </c:dPt>
          <c:dLbls>
            <c:dLbl>
              <c:idx val="0"/>
              <c:layout>
                <c:manualLayout>
                  <c:x val="0.1499303273953059"/>
                  <c:y val="3.1765715426814577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7813-4B80-B982-096158DCE9F7}"/>
                </c:ext>
              </c:extLst>
            </c:dLbl>
            <c:dLbl>
              <c:idx val="1"/>
              <c:layout>
                <c:manualLayout>
                  <c:x val="-0.1146394871241064"/>
                  <c:y val="7.5036742893296565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7813-4B80-B982-096158DCE9F7}"/>
                </c:ext>
              </c:extLst>
            </c:dLbl>
            <c:dLbl>
              <c:idx val="2"/>
              <c:layout>
                <c:manualLayout>
                  <c:x val="-0.20598237129839733"/>
                  <c:y val="6.0395120674643032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7813-4B80-B982-096158DCE9F7}"/>
                </c:ext>
              </c:extLst>
            </c:dLbl>
            <c:dLbl>
              <c:idx val="3"/>
              <c:layout>
                <c:manualLayout>
                  <c:x val="-0.1521623379807904"/>
                  <c:y val="-8.0520505115930258E-2"/>
                </c:manualLayout>
              </c:layout>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8.5861445028597119E-2"/>
                      <c:h val="0.18069041669475458"/>
                    </c:manualLayout>
                  </c15:layout>
                </c:ext>
                <c:ext xmlns:c16="http://schemas.microsoft.com/office/drawing/2014/chart" uri="{C3380CC4-5D6E-409C-BE32-E72D297353CC}">
                  <c16:uniqueId val="{00000001-7813-4B80-B982-096158DCE9F7}"/>
                </c:ext>
              </c:extLst>
            </c:dLbl>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8.2000000000000011</c:v>
                </c:pt>
                <c:pt idx="1">
                  <c:v>3.2</c:v>
                </c:pt>
                <c:pt idx="2">
                  <c:v>1.4</c:v>
                </c:pt>
                <c:pt idx="3">
                  <c:v>1.2</c:v>
                </c:pt>
              </c:numCache>
            </c:numRef>
          </c:val>
          <c:extLst xmlns:c16r2="http://schemas.microsoft.com/office/drawing/2015/06/chart">
            <c:ext xmlns:c16="http://schemas.microsoft.com/office/drawing/2014/chart" uri="{C3380CC4-5D6E-409C-BE32-E72D297353CC}">
              <c16:uniqueId val="{00000000-7813-4B80-B982-096158DCE9F7}"/>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pPr/>
              <a:t>2016/11/14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pPr/>
              <a:t>‹#›</a:t>
            </a:fld>
            <a:endParaRPr lang="zh-CN" altLang="en-US"/>
          </a:p>
        </p:txBody>
      </p:sp>
    </p:spTree>
    <p:extLst>
      <p:ext uri="{BB962C8B-B14F-4D97-AF65-F5344CB8AC3E}">
        <p14:creationId xmlns:p14="http://schemas.microsoft.com/office/powerpoint/2010/main" val="415008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a:t>
            </a:fld>
            <a:endParaRPr lang="zh-CN" altLang="en-US"/>
          </a:p>
        </p:txBody>
      </p:sp>
    </p:spTree>
    <p:extLst>
      <p:ext uri="{BB962C8B-B14F-4D97-AF65-F5344CB8AC3E}">
        <p14:creationId xmlns:p14="http://schemas.microsoft.com/office/powerpoint/2010/main" val="3123468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21</a:t>
            </a:fld>
            <a:endParaRPr lang="zh-CN" altLang="en-US"/>
          </a:p>
        </p:txBody>
      </p:sp>
    </p:spTree>
    <p:extLst>
      <p:ext uri="{BB962C8B-B14F-4D97-AF65-F5344CB8AC3E}">
        <p14:creationId xmlns:p14="http://schemas.microsoft.com/office/powerpoint/2010/main" val="3332479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22</a:t>
            </a:fld>
            <a:endParaRPr lang="zh-CN" altLang="en-US"/>
          </a:p>
        </p:txBody>
      </p:sp>
    </p:spTree>
    <p:extLst>
      <p:ext uri="{BB962C8B-B14F-4D97-AF65-F5344CB8AC3E}">
        <p14:creationId xmlns:p14="http://schemas.microsoft.com/office/powerpoint/2010/main" val="63251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6</a:t>
            </a:fld>
            <a:endParaRPr lang="zh-CN" altLang="en-US"/>
          </a:p>
        </p:txBody>
      </p:sp>
    </p:spTree>
    <p:extLst>
      <p:ext uri="{BB962C8B-B14F-4D97-AF65-F5344CB8AC3E}">
        <p14:creationId xmlns:p14="http://schemas.microsoft.com/office/powerpoint/2010/main" val="978230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002439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888489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192127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44723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32987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1247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27657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429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14399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75751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971063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pPr/>
              <a:t>2016/11/14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24485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eg"/><Relationship Id="rId5" Type="http://schemas.microsoft.com/office/2007/relationships/hdphoto" Target="../media/hdphoto2.wdp"/><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文本框 47"/>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382019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10</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2" name="椭圆 1"/>
          <p:cNvSpPr/>
          <p:nvPr/>
        </p:nvSpPr>
        <p:spPr>
          <a:xfrm>
            <a:off x="849008"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3850"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77634"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181417"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52792" y="1734729"/>
            <a:ext cx="2895678" cy="2895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38527" y="2336253"/>
            <a:ext cx="1669143" cy="646331"/>
          </a:xfrm>
          <a:prstGeom prst="rect">
            <a:avLst/>
          </a:prstGeom>
          <a:noFill/>
        </p:spPr>
        <p:txBody>
          <a:bodyPr wrap="square" rtlCol="0">
            <a:spAutoFit/>
          </a:bodyPr>
          <a:lstStyle/>
          <a:p>
            <a:r>
              <a:rPr lang="en-US" altLang="zh-CN" sz="3600" b="1" spc="300" dirty="0">
                <a:solidFill>
                  <a:schemeClr val="bg1"/>
                </a:solidFill>
                <a:latin typeface="+mj-lt"/>
              </a:rPr>
              <a:t>+35M</a:t>
            </a:r>
            <a:endParaRPr lang="zh-CN" altLang="en-US" sz="3600" b="1" spc="300" dirty="0">
              <a:solidFill>
                <a:schemeClr val="bg1"/>
              </a:solidFill>
              <a:latin typeface="+mj-lt"/>
            </a:endParaRPr>
          </a:p>
        </p:txBody>
      </p:sp>
      <p:sp>
        <p:nvSpPr>
          <p:cNvPr id="17" name="矩形 16"/>
          <p:cNvSpPr/>
          <p:nvPr/>
        </p:nvSpPr>
        <p:spPr>
          <a:xfrm>
            <a:off x="3222901" y="3027876"/>
            <a:ext cx="1986367" cy="1323439"/>
          </a:xfrm>
          <a:prstGeom prst="rect">
            <a:avLst/>
          </a:prstGeom>
        </p:spPr>
        <p:txBody>
          <a:bodyPr wrap="square">
            <a:spAutoFit/>
          </a:bodyPr>
          <a:lstStyle/>
          <a:p>
            <a:pPr algn="ctr"/>
            <a:r>
              <a:rPr lang="en-US" altLang="zh-CN" sz="1600" dirty="0">
                <a:solidFill>
                  <a:schemeClr val="bg1"/>
                </a:solidFill>
              </a:rPr>
              <a:t>Lorem ipsum dolor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consectetur</a:t>
            </a:r>
            <a:r>
              <a:rPr lang="en-US" altLang="zh-CN" sz="1600" dirty="0">
                <a:solidFill>
                  <a:schemeClr val="bg1"/>
                </a:solidFill>
              </a:rPr>
              <a:t> adipisicing elit, sed do eiusmod tempor. </a:t>
            </a:r>
            <a:endParaRPr lang="zh-CN" altLang="en-US" sz="1600" dirty="0">
              <a:solidFill>
                <a:schemeClr val="bg1"/>
              </a:solidFill>
            </a:endParaRPr>
          </a:p>
        </p:txBody>
      </p:sp>
      <p:sp>
        <p:nvSpPr>
          <p:cNvPr id="18" name="文本框 17"/>
          <p:cNvSpPr txBox="1"/>
          <p:nvPr/>
        </p:nvSpPr>
        <p:spPr>
          <a:xfrm>
            <a:off x="988781" y="2849717"/>
            <a:ext cx="1669143" cy="523220"/>
          </a:xfrm>
          <a:prstGeom prst="rect">
            <a:avLst/>
          </a:prstGeom>
          <a:noFill/>
        </p:spPr>
        <p:txBody>
          <a:bodyPr wrap="square" rtlCol="0">
            <a:spAutoFit/>
          </a:bodyPr>
          <a:lstStyle/>
          <a:p>
            <a:pPr algn="ctr"/>
            <a:r>
              <a:rPr lang="en-US" altLang="zh-CN" sz="2800" spc="300" dirty="0">
                <a:solidFill>
                  <a:schemeClr val="bg1"/>
                </a:solidFill>
                <a:latin typeface="+mj-lt"/>
              </a:rPr>
              <a:t>+3M</a:t>
            </a:r>
            <a:endParaRPr lang="zh-CN" altLang="en-US" sz="2800" spc="300" dirty="0">
              <a:solidFill>
                <a:schemeClr val="bg1"/>
              </a:solidFill>
              <a:latin typeface="+mj-lt"/>
            </a:endParaRPr>
          </a:p>
        </p:txBody>
      </p:sp>
      <p:sp>
        <p:nvSpPr>
          <p:cNvPr id="19" name="文本框 18"/>
          <p:cNvSpPr txBox="1"/>
          <p:nvPr/>
        </p:nvSpPr>
        <p:spPr>
          <a:xfrm>
            <a:off x="5553339"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+6M</a:t>
            </a:r>
            <a:endParaRPr lang="zh-CN" altLang="en-US" sz="2800" spc="300" dirty="0">
              <a:solidFill>
                <a:schemeClr val="bg1"/>
              </a:solidFill>
              <a:latin typeface="+mj-lt"/>
            </a:endParaRPr>
          </a:p>
        </p:txBody>
      </p:sp>
      <p:sp>
        <p:nvSpPr>
          <p:cNvPr id="20" name="文本框 19"/>
          <p:cNvSpPr txBox="1"/>
          <p:nvPr/>
        </p:nvSpPr>
        <p:spPr>
          <a:xfrm>
            <a:off x="7484698"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—15M</a:t>
            </a:r>
            <a:endParaRPr lang="zh-CN" altLang="en-US" sz="2800" spc="300" dirty="0">
              <a:solidFill>
                <a:schemeClr val="bg1"/>
              </a:solidFill>
              <a:latin typeface="+mj-lt"/>
            </a:endParaRPr>
          </a:p>
        </p:txBody>
      </p:sp>
      <p:sp>
        <p:nvSpPr>
          <p:cNvPr id="21" name="文本框 20"/>
          <p:cNvSpPr txBox="1"/>
          <p:nvPr/>
        </p:nvSpPr>
        <p:spPr>
          <a:xfrm>
            <a:off x="9483614" y="2867859"/>
            <a:ext cx="1669143" cy="523220"/>
          </a:xfrm>
          <a:prstGeom prst="rect">
            <a:avLst/>
          </a:prstGeom>
          <a:noFill/>
        </p:spPr>
        <p:txBody>
          <a:bodyPr wrap="square" rtlCol="0">
            <a:spAutoFit/>
          </a:bodyPr>
          <a:lstStyle/>
          <a:p>
            <a:pPr algn="ctr"/>
            <a:r>
              <a:rPr lang="en-US" altLang="zh-CN" sz="2800" spc="300" dirty="0">
                <a:solidFill>
                  <a:schemeClr val="bg1"/>
                </a:solidFill>
                <a:latin typeface="+mj-lt"/>
              </a:rPr>
              <a:t>+13M</a:t>
            </a:r>
            <a:endParaRPr lang="zh-CN" altLang="en-US" sz="2800" spc="300" dirty="0">
              <a:solidFill>
                <a:schemeClr val="bg1"/>
              </a:solidFill>
              <a:latin typeface="+mj-lt"/>
            </a:endParaRPr>
          </a:p>
        </p:txBody>
      </p:sp>
      <p:sp>
        <p:nvSpPr>
          <p:cNvPr id="22" name="文本框 21"/>
          <p:cNvSpPr txBox="1"/>
          <p:nvPr/>
        </p:nvSpPr>
        <p:spPr>
          <a:xfrm>
            <a:off x="1259755" y="5813775"/>
            <a:ext cx="1324604" cy="338554"/>
          </a:xfrm>
          <a:prstGeom prst="rect">
            <a:avLst/>
          </a:prstGeom>
          <a:noFill/>
        </p:spPr>
        <p:txBody>
          <a:bodyPr wrap="square" rtlCol="0">
            <a:spAutoFit/>
          </a:bodyPr>
          <a:lstStyle/>
          <a:p>
            <a:pPr algn="ctr"/>
            <a:r>
              <a:rPr lang="en-US" altLang="zh-CN" sz="1600" b="1" dirty="0"/>
              <a:t>June </a:t>
            </a:r>
            <a:endParaRPr lang="zh-CN" altLang="en-US" sz="1600" b="1" dirty="0"/>
          </a:p>
        </p:txBody>
      </p:sp>
      <p:sp>
        <p:nvSpPr>
          <p:cNvPr id="23" name="文本框 22"/>
          <p:cNvSpPr txBox="1"/>
          <p:nvPr/>
        </p:nvSpPr>
        <p:spPr>
          <a:xfrm>
            <a:off x="3575973" y="5813775"/>
            <a:ext cx="1324604" cy="338554"/>
          </a:xfrm>
          <a:prstGeom prst="rect">
            <a:avLst/>
          </a:prstGeom>
          <a:noFill/>
        </p:spPr>
        <p:txBody>
          <a:bodyPr wrap="square" rtlCol="0">
            <a:spAutoFit/>
          </a:bodyPr>
          <a:lstStyle/>
          <a:p>
            <a:pPr algn="ctr"/>
            <a:r>
              <a:rPr lang="en-US" altLang="zh-CN" sz="1600" b="1" dirty="0"/>
              <a:t>July </a:t>
            </a:r>
            <a:endParaRPr lang="zh-CN" altLang="en-US" sz="1600" b="1" dirty="0"/>
          </a:p>
        </p:txBody>
      </p:sp>
      <p:sp>
        <p:nvSpPr>
          <p:cNvPr id="24" name="文本框 23"/>
          <p:cNvSpPr txBox="1"/>
          <p:nvPr/>
        </p:nvSpPr>
        <p:spPr>
          <a:xfrm>
            <a:off x="5788954" y="5813775"/>
            <a:ext cx="1324604" cy="338554"/>
          </a:xfrm>
          <a:prstGeom prst="rect">
            <a:avLst/>
          </a:prstGeom>
          <a:noFill/>
        </p:spPr>
        <p:txBody>
          <a:bodyPr wrap="square" rtlCol="0">
            <a:spAutoFit/>
          </a:bodyPr>
          <a:lstStyle/>
          <a:p>
            <a:pPr algn="ctr"/>
            <a:r>
              <a:rPr lang="en-US" altLang="zh-CN" sz="1600" b="1" dirty="0"/>
              <a:t>August  </a:t>
            </a:r>
            <a:endParaRPr lang="zh-CN" altLang="en-US" sz="1600" b="1" dirty="0"/>
          </a:p>
        </p:txBody>
      </p:sp>
      <p:sp>
        <p:nvSpPr>
          <p:cNvPr id="25" name="文本框 24"/>
          <p:cNvSpPr txBox="1"/>
          <p:nvPr/>
        </p:nvSpPr>
        <p:spPr>
          <a:xfrm>
            <a:off x="7721714" y="5813775"/>
            <a:ext cx="1324604" cy="338554"/>
          </a:xfrm>
          <a:prstGeom prst="rect">
            <a:avLst/>
          </a:prstGeom>
          <a:noFill/>
        </p:spPr>
        <p:txBody>
          <a:bodyPr wrap="square" rtlCol="0">
            <a:spAutoFit/>
          </a:bodyPr>
          <a:lstStyle/>
          <a:p>
            <a:pPr algn="ctr"/>
            <a:r>
              <a:rPr lang="en-US" altLang="zh-CN" sz="1600" b="1" dirty="0"/>
              <a:t>September </a:t>
            </a:r>
            <a:endParaRPr lang="zh-CN" altLang="en-US" sz="1600" b="1" dirty="0"/>
          </a:p>
        </p:txBody>
      </p:sp>
      <p:sp>
        <p:nvSpPr>
          <p:cNvPr id="26" name="文本框 25"/>
          <p:cNvSpPr txBox="1"/>
          <p:nvPr/>
        </p:nvSpPr>
        <p:spPr>
          <a:xfrm>
            <a:off x="9683975" y="5813775"/>
            <a:ext cx="1324604" cy="338554"/>
          </a:xfrm>
          <a:prstGeom prst="rect">
            <a:avLst/>
          </a:prstGeom>
          <a:noFill/>
        </p:spPr>
        <p:txBody>
          <a:bodyPr wrap="square" rtlCol="0">
            <a:spAutoFit/>
          </a:bodyPr>
          <a:lstStyle/>
          <a:p>
            <a:pPr algn="ctr"/>
            <a:r>
              <a:rPr lang="en-US" altLang="zh-CN" sz="1600" b="1" dirty="0"/>
              <a:t>October  </a:t>
            </a:r>
            <a:endParaRPr lang="zh-CN" altLang="en-US" sz="1600" b="1" dirty="0"/>
          </a:p>
        </p:txBody>
      </p:sp>
      <p:cxnSp>
        <p:nvCxnSpPr>
          <p:cNvPr id="29" name="直接连接符 28"/>
          <p:cNvCxnSpPr/>
          <p:nvPr/>
        </p:nvCxnSpPr>
        <p:spPr>
          <a:xfrm>
            <a:off x="1938210"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2357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79782"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4054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82222" y="4836882"/>
            <a:ext cx="0" cy="841245"/>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63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l="565" t="7294" r="1029" b="8318"/>
          <a:stretch>
            <a:fillRect/>
          </a:stretch>
        </p:blipFill>
        <p:spPr>
          <a:xfrm>
            <a:off x="834999" y="2936552"/>
            <a:ext cx="5388822" cy="3080790"/>
          </a:xfrm>
          <a:custGeom>
            <a:avLst/>
            <a:gdLst>
              <a:gd name="connsiteX0" fmla="*/ 0 w 5388822"/>
              <a:gd name="connsiteY0" fmla="*/ 0 h 3080790"/>
              <a:gd name="connsiteX1" fmla="*/ 5388822 w 5388822"/>
              <a:gd name="connsiteY1" fmla="*/ 0 h 3080790"/>
              <a:gd name="connsiteX2" fmla="*/ 5388822 w 5388822"/>
              <a:gd name="connsiteY2" fmla="*/ 3080790 h 3080790"/>
              <a:gd name="connsiteX3" fmla="*/ 0 w 5388822"/>
              <a:gd name="connsiteY3" fmla="*/ 3080790 h 3080790"/>
            </a:gdLst>
            <a:ahLst/>
            <a:cxnLst>
              <a:cxn ang="0">
                <a:pos x="connsiteX0" y="connsiteY0"/>
              </a:cxn>
              <a:cxn ang="0">
                <a:pos x="connsiteX1" y="connsiteY1"/>
              </a:cxn>
              <a:cxn ang="0">
                <a:pos x="connsiteX2" y="connsiteY2"/>
              </a:cxn>
              <a:cxn ang="0">
                <a:pos x="connsiteX3" y="connsiteY3"/>
              </a:cxn>
            </a:cxnLst>
            <a:rect l="l" t="t" r="r" b="b"/>
            <a:pathLst>
              <a:path w="5388822" h="3080790">
                <a:moveTo>
                  <a:pt x="0" y="0"/>
                </a:moveTo>
                <a:lnTo>
                  <a:pt x="5388822" y="0"/>
                </a:lnTo>
                <a:lnTo>
                  <a:pt x="5388822" y="3080790"/>
                </a:lnTo>
                <a:lnTo>
                  <a:pt x="0" y="308079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11</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14" name="Freeform 64"/>
          <p:cNvSpPr>
            <a:spLocks/>
          </p:cNvSpPr>
          <p:nvPr/>
        </p:nvSpPr>
        <p:spPr bwMode="auto">
          <a:xfrm>
            <a:off x="8852793" y="2566349"/>
            <a:ext cx="761860" cy="1040942"/>
          </a:xfrm>
          <a:custGeom>
            <a:avLst/>
            <a:gdLst>
              <a:gd name="T0" fmla="*/ 0 w 454"/>
              <a:gd name="T1" fmla="*/ 491 h 596"/>
              <a:gd name="T2" fmla="*/ 227 w 454"/>
              <a:gd name="T3" fmla="*/ 0 h 596"/>
              <a:gd name="T4" fmla="*/ 454 w 454"/>
              <a:gd name="T5" fmla="*/ 105 h 596"/>
              <a:gd name="T6" fmla="*/ 210 w 454"/>
              <a:gd name="T7" fmla="*/ 596 h 596"/>
              <a:gd name="T8" fmla="*/ 0 w 454"/>
              <a:gd name="T9" fmla="*/ 491 h 596"/>
            </a:gdLst>
            <a:ahLst/>
            <a:cxnLst>
              <a:cxn ang="0">
                <a:pos x="T0" y="T1"/>
              </a:cxn>
              <a:cxn ang="0">
                <a:pos x="T2" y="T3"/>
              </a:cxn>
              <a:cxn ang="0">
                <a:pos x="T4" y="T5"/>
              </a:cxn>
              <a:cxn ang="0">
                <a:pos x="T6" y="T7"/>
              </a:cxn>
              <a:cxn ang="0">
                <a:pos x="T8" y="T9"/>
              </a:cxn>
            </a:cxnLst>
            <a:rect l="0" t="0" r="r" b="b"/>
            <a:pathLst>
              <a:path w="454" h="596">
                <a:moveTo>
                  <a:pt x="0" y="491"/>
                </a:moveTo>
                <a:lnTo>
                  <a:pt x="227" y="0"/>
                </a:lnTo>
                <a:lnTo>
                  <a:pt x="454" y="105"/>
                </a:lnTo>
                <a:lnTo>
                  <a:pt x="210" y="596"/>
                </a:lnTo>
                <a:lnTo>
                  <a:pt x="0" y="4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5"/>
          <p:cNvSpPr>
            <a:spLocks/>
          </p:cNvSpPr>
          <p:nvPr/>
        </p:nvSpPr>
        <p:spPr bwMode="auto">
          <a:xfrm>
            <a:off x="9146461" y="2720045"/>
            <a:ext cx="439664" cy="887246"/>
          </a:xfrm>
          <a:custGeom>
            <a:avLst/>
            <a:gdLst>
              <a:gd name="T0" fmla="*/ 0 w 262"/>
              <a:gd name="T1" fmla="*/ 491 h 508"/>
              <a:gd name="T2" fmla="*/ 227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27"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
          <p:cNvSpPr>
            <a:spLocks/>
          </p:cNvSpPr>
          <p:nvPr/>
        </p:nvSpPr>
        <p:spPr bwMode="auto">
          <a:xfrm>
            <a:off x="8852793" y="2566349"/>
            <a:ext cx="439664" cy="887246"/>
          </a:xfrm>
          <a:custGeom>
            <a:avLst/>
            <a:gdLst>
              <a:gd name="T0" fmla="*/ 0 w 262"/>
              <a:gd name="T1" fmla="*/ 491 h 508"/>
              <a:gd name="T2" fmla="*/ 245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45"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7"/>
          <p:cNvSpPr>
            <a:spLocks/>
          </p:cNvSpPr>
          <p:nvPr/>
        </p:nvSpPr>
        <p:spPr bwMode="auto">
          <a:xfrm>
            <a:off x="9087728" y="2933123"/>
            <a:ext cx="291990" cy="307392"/>
          </a:xfrm>
          <a:custGeom>
            <a:avLst/>
            <a:gdLst>
              <a:gd name="T0" fmla="*/ 3 w 10"/>
              <a:gd name="T1" fmla="*/ 9 h 10"/>
              <a:gd name="T2" fmla="*/ 1 w 10"/>
              <a:gd name="T3" fmla="*/ 3 h 10"/>
              <a:gd name="T4" fmla="*/ 6 w 10"/>
              <a:gd name="T5" fmla="*/ 1 h 10"/>
              <a:gd name="T6" fmla="*/ 8 w 10"/>
              <a:gd name="T7" fmla="*/ 7 h 10"/>
              <a:gd name="T8" fmla="*/ 3 w 10"/>
              <a:gd name="T9" fmla="*/ 9 h 10"/>
            </a:gdLst>
            <a:ahLst/>
            <a:cxnLst>
              <a:cxn ang="0">
                <a:pos x="T0" y="T1"/>
              </a:cxn>
              <a:cxn ang="0">
                <a:pos x="T2" y="T3"/>
              </a:cxn>
              <a:cxn ang="0">
                <a:pos x="T4" y="T5"/>
              </a:cxn>
              <a:cxn ang="0">
                <a:pos x="T6" y="T7"/>
              </a:cxn>
              <a:cxn ang="0">
                <a:pos x="T8" y="T9"/>
              </a:cxn>
            </a:cxnLst>
            <a:rect l="0" t="0" r="r" b="b"/>
            <a:pathLst>
              <a:path w="10" h="10">
                <a:moveTo>
                  <a:pt x="3" y="9"/>
                </a:moveTo>
                <a:cubicBezTo>
                  <a:pt x="1" y="8"/>
                  <a:pt x="0" y="5"/>
                  <a:pt x="1" y="3"/>
                </a:cubicBezTo>
                <a:cubicBezTo>
                  <a:pt x="2" y="1"/>
                  <a:pt x="4" y="0"/>
                  <a:pt x="6" y="1"/>
                </a:cubicBezTo>
                <a:cubicBezTo>
                  <a:pt x="9" y="2"/>
                  <a:pt x="10" y="5"/>
                  <a:pt x="8" y="7"/>
                </a:cubicBezTo>
                <a:cubicBezTo>
                  <a:pt x="7" y="9"/>
                  <a:pt x="5" y="10"/>
                  <a:pt x="3"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8"/>
          <p:cNvSpPr>
            <a:spLocks/>
          </p:cNvSpPr>
          <p:nvPr/>
        </p:nvSpPr>
        <p:spPr bwMode="auto">
          <a:xfrm>
            <a:off x="9087728" y="2933123"/>
            <a:ext cx="263462" cy="275954"/>
          </a:xfrm>
          <a:custGeom>
            <a:avLst/>
            <a:gdLst>
              <a:gd name="T0" fmla="*/ 3 w 9"/>
              <a:gd name="T1" fmla="*/ 9 h 9"/>
              <a:gd name="T2" fmla="*/ 1 w 9"/>
              <a:gd name="T3" fmla="*/ 3 h 9"/>
              <a:gd name="T4" fmla="*/ 6 w 9"/>
              <a:gd name="T5" fmla="*/ 1 h 9"/>
              <a:gd name="T6" fmla="*/ 8 w 9"/>
              <a:gd name="T7" fmla="*/ 7 h 9"/>
              <a:gd name="T8" fmla="*/ 3 w 9"/>
              <a:gd name="T9" fmla="*/ 9 h 9"/>
            </a:gdLst>
            <a:ahLst/>
            <a:cxnLst>
              <a:cxn ang="0">
                <a:pos x="T0" y="T1"/>
              </a:cxn>
              <a:cxn ang="0">
                <a:pos x="T2" y="T3"/>
              </a:cxn>
              <a:cxn ang="0">
                <a:pos x="T4" y="T5"/>
              </a:cxn>
              <a:cxn ang="0">
                <a:pos x="T6" y="T7"/>
              </a:cxn>
              <a:cxn ang="0">
                <a:pos x="T8" y="T9"/>
              </a:cxn>
            </a:cxnLst>
            <a:rect l="0" t="0" r="r" b="b"/>
            <a:pathLst>
              <a:path w="9" h="9">
                <a:moveTo>
                  <a:pt x="3" y="9"/>
                </a:moveTo>
                <a:cubicBezTo>
                  <a:pt x="1" y="8"/>
                  <a:pt x="0" y="5"/>
                  <a:pt x="1" y="3"/>
                </a:cubicBezTo>
                <a:cubicBezTo>
                  <a:pt x="2" y="1"/>
                  <a:pt x="4" y="0"/>
                  <a:pt x="6" y="1"/>
                </a:cubicBezTo>
                <a:cubicBezTo>
                  <a:pt x="8" y="2"/>
                  <a:pt x="9" y="5"/>
                  <a:pt x="8" y="7"/>
                </a:cubicBezTo>
                <a:cubicBezTo>
                  <a:pt x="7" y="9"/>
                  <a:pt x="5" y="9"/>
                  <a:pt x="3"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9"/>
          <p:cNvSpPr>
            <a:spLocks/>
          </p:cNvSpPr>
          <p:nvPr/>
        </p:nvSpPr>
        <p:spPr bwMode="auto">
          <a:xfrm>
            <a:off x="9292457" y="2720045"/>
            <a:ext cx="145995" cy="122258"/>
          </a:xfrm>
          <a:custGeom>
            <a:avLst/>
            <a:gdLst>
              <a:gd name="T0" fmla="*/ 1 w 5"/>
              <a:gd name="T1" fmla="*/ 4 h 4"/>
              <a:gd name="T2" fmla="*/ 0 w 5"/>
              <a:gd name="T3" fmla="*/ 1 h 4"/>
              <a:gd name="T4" fmla="*/ 3 w 5"/>
              <a:gd name="T5" fmla="*/ 0 h 4"/>
              <a:gd name="T6" fmla="*/ 4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0" y="3"/>
                  <a:pt x="0" y="2"/>
                  <a:pt x="0" y="1"/>
                </a:cubicBezTo>
                <a:cubicBezTo>
                  <a:pt x="1" y="0"/>
                  <a:pt x="2" y="0"/>
                  <a:pt x="3" y="0"/>
                </a:cubicBezTo>
                <a:cubicBezTo>
                  <a:pt x="4" y="1"/>
                  <a:pt x="5" y="2"/>
                  <a:pt x="4" y="3"/>
                </a:cubicBezTo>
                <a:cubicBezTo>
                  <a:pt x="4" y="4"/>
                  <a:pt x="2" y="4"/>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0"/>
          <p:cNvSpPr>
            <a:spLocks/>
          </p:cNvSpPr>
          <p:nvPr/>
        </p:nvSpPr>
        <p:spPr bwMode="auto">
          <a:xfrm>
            <a:off x="9028994" y="3301645"/>
            <a:ext cx="117467" cy="151950"/>
          </a:xfrm>
          <a:custGeom>
            <a:avLst/>
            <a:gdLst>
              <a:gd name="T0" fmla="*/ 1 w 4"/>
              <a:gd name="T1" fmla="*/ 5 h 5"/>
              <a:gd name="T2" fmla="*/ 0 w 4"/>
              <a:gd name="T3" fmla="*/ 2 h 5"/>
              <a:gd name="T4" fmla="*/ 3 w 4"/>
              <a:gd name="T5" fmla="*/ 1 h 5"/>
              <a:gd name="T6" fmla="*/ 4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0" y="4"/>
                  <a:pt x="0" y="3"/>
                  <a:pt x="0" y="2"/>
                </a:cubicBezTo>
                <a:cubicBezTo>
                  <a:pt x="1" y="1"/>
                  <a:pt x="2" y="0"/>
                  <a:pt x="3" y="1"/>
                </a:cubicBezTo>
                <a:cubicBezTo>
                  <a:pt x="4" y="1"/>
                  <a:pt x="4" y="3"/>
                  <a:pt x="4" y="4"/>
                </a:cubicBezTo>
                <a:cubicBezTo>
                  <a:pt x="3" y="5"/>
                  <a:pt x="2" y="5"/>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1"/>
          <p:cNvSpPr>
            <a:spLocks noEditPoints="1"/>
          </p:cNvSpPr>
          <p:nvPr/>
        </p:nvSpPr>
        <p:spPr bwMode="auto">
          <a:xfrm>
            <a:off x="9116255" y="2994253"/>
            <a:ext cx="206406" cy="153696"/>
          </a:xfrm>
          <a:custGeom>
            <a:avLst/>
            <a:gdLst>
              <a:gd name="T0" fmla="*/ 1 w 7"/>
              <a:gd name="T1" fmla="*/ 1 h 5"/>
              <a:gd name="T2" fmla="*/ 1 w 7"/>
              <a:gd name="T3" fmla="*/ 1 h 5"/>
              <a:gd name="T4" fmla="*/ 2 w 7"/>
              <a:gd name="T5" fmla="*/ 1 h 5"/>
              <a:gd name="T6" fmla="*/ 3 w 7"/>
              <a:gd name="T7" fmla="*/ 1 h 5"/>
              <a:gd name="T8" fmla="*/ 4 w 7"/>
              <a:gd name="T9" fmla="*/ 1 h 5"/>
              <a:gd name="T10" fmla="*/ 3 w 7"/>
              <a:gd name="T11" fmla="*/ 2 h 5"/>
              <a:gd name="T12" fmla="*/ 3 w 7"/>
              <a:gd name="T13" fmla="*/ 2 h 5"/>
              <a:gd name="T14" fmla="*/ 2 w 7"/>
              <a:gd name="T15" fmla="*/ 2 h 5"/>
              <a:gd name="T16" fmla="*/ 3 w 7"/>
              <a:gd name="T17" fmla="*/ 2 h 5"/>
              <a:gd name="T18" fmla="*/ 4 w 7"/>
              <a:gd name="T19" fmla="*/ 2 h 5"/>
              <a:gd name="T20" fmla="*/ 5 w 7"/>
              <a:gd name="T21" fmla="*/ 1 h 5"/>
              <a:gd name="T22" fmla="*/ 5 w 7"/>
              <a:gd name="T23" fmla="*/ 2 h 5"/>
              <a:gd name="T24" fmla="*/ 6 w 7"/>
              <a:gd name="T25" fmla="*/ 3 h 5"/>
              <a:gd name="T26" fmla="*/ 6 w 7"/>
              <a:gd name="T27" fmla="*/ 4 h 5"/>
              <a:gd name="T28" fmla="*/ 7 w 7"/>
              <a:gd name="T29" fmla="*/ 4 h 5"/>
              <a:gd name="T30" fmla="*/ 6 w 7"/>
              <a:gd name="T31" fmla="*/ 5 h 5"/>
              <a:gd name="T32" fmla="*/ 6 w 7"/>
              <a:gd name="T33" fmla="*/ 5 h 5"/>
              <a:gd name="T34" fmla="*/ 5 w 7"/>
              <a:gd name="T35" fmla="*/ 5 h 5"/>
              <a:gd name="T36" fmla="*/ 4 w 7"/>
              <a:gd name="T37" fmla="*/ 5 h 5"/>
              <a:gd name="T38" fmla="*/ 4 w 7"/>
              <a:gd name="T39" fmla="*/ 5 h 5"/>
              <a:gd name="T40" fmla="*/ 4 w 7"/>
              <a:gd name="T41" fmla="*/ 4 h 5"/>
              <a:gd name="T42" fmla="*/ 4 w 7"/>
              <a:gd name="T43" fmla="*/ 4 h 5"/>
              <a:gd name="T44" fmla="*/ 5 w 7"/>
              <a:gd name="T45" fmla="*/ 4 h 5"/>
              <a:gd name="T46" fmla="*/ 4 w 7"/>
              <a:gd name="T47" fmla="*/ 4 h 5"/>
              <a:gd name="T48" fmla="*/ 3 w 7"/>
              <a:gd name="T49" fmla="*/ 4 h 5"/>
              <a:gd name="T50" fmla="*/ 2 w 7"/>
              <a:gd name="T51" fmla="*/ 4 h 5"/>
              <a:gd name="T52" fmla="*/ 1 w 7"/>
              <a:gd name="T53" fmla="*/ 2 h 5"/>
              <a:gd name="T54" fmla="*/ 0 w 7"/>
              <a:gd name="T55" fmla="*/ 2 h 5"/>
              <a:gd name="T56" fmla="*/ 1 w 7"/>
              <a:gd name="T57" fmla="*/ 1 h 5"/>
              <a:gd name="T58" fmla="*/ 5 w 7"/>
              <a:gd name="T59" fmla="*/ 3 h 5"/>
              <a:gd name="T60" fmla="*/ 5 w 7"/>
              <a:gd name="T61" fmla="*/ 3 h 5"/>
              <a:gd name="T62" fmla="*/ 4 w 7"/>
              <a:gd name="T63" fmla="*/ 3 h 5"/>
              <a:gd name="T64" fmla="*/ 5 w 7"/>
              <a:gd name="T65" fmla="*/ 3 h 5"/>
              <a:gd name="T66" fmla="*/ 2 w 7"/>
              <a:gd name="T67" fmla="*/ 3 h 5"/>
              <a:gd name="T68" fmla="*/ 2 w 7"/>
              <a:gd name="T69" fmla="*/ 3 h 5"/>
              <a:gd name="T70" fmla="*/ 2 w 7"/>
              <a:gd name="T71" fmla="*/ 3 h 5"/>
              <a:gd name="T72" fmla="*/ 3 w 7"/>
              <a:gd name="T73" fmla="*/ 3 h 5"/>
              <a:gd name="T74" fmla="*/ 3 w 7"/>
              <a:gd name="T75" fmla="*/ 3 h 5"/>
              <a:gd name="T76" fmla="*/ 2 w 7"/>
              <a:gd name="T7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1" y="1"/>
                </a:moveTo>
                <a:cubicBezTo>
                  <a:pt x="1" y="1"/>
                  <a:pt x="1" y="1"/>
                  <a:pt x="1" y="1"/>
                </a:cubicBezTo>
                <a:cubicBezTo>
                  <a:pt x="1" y="1"/>
                  <a:pt x="2" y="1"/>
                  <a:pt x="2" y="1"/>
                </a:cubicBezTo>
                <a:cubicBezTo>
                  <a:pt x="3" y="0"/>
                  <a:pt x="3" y="0"/>
                  <a:pt x="3" y="1"/>
                </a:cubicBezTo>
                <a:cubicBezTo>
                  <a:pt x="4" y="1"/>
                  <a:pt x="4" y="1"/>
                  <a:pt x="4" y="1"/>
                </a:cubicBezTo>
                <a:cubicBezTo>
                  <a:pt x="3" y="2"/>
                  <a:pt x="3" y="2"/>
                  <a:pt x="3" y="2"/>
                </a:cubicBezTo>
                <a:cubicBezTo>
                  <a:pt x="3" y="2"/>
                  <a:pt x="3" y="2"/>
                  <a:pt x="3" y="2"/>
                </a:cubicBezTo>
                <a:cubicBezTo>
                  <a:pt x="3" y="1"/>
                  <a:pt x="2" y="2"/>
                  <a:pt x="2" y="2"/>
                </a:cubicBezTo>
                <a:cubicBezTo>
                  <a:pt x="3" y="2"/>
                  <a:pt x="3" y="2"/>
                  <a:pt x="3" y="2"/>
                </a:cubicBezTo>
                <a:cubicBezTo>
                  <a:pt x="4" y="2"/>
                  <a:pt x="4" y="2"/>
                  <a:pt x="4" y="2"/>
                </a:cubicBezTo>
                <a:cubicBezTo>
                  <a:pt x="5" y="2"/>
                  <a:pt x="5" y="1"/>
                  <a:pt x="5" y="1"/>
                </a:cubicBezTo>
                <a:cubicBezTo>
                  <a:pt x="5" y="1"/>
                  <a:pt x="5" y="2"/>
                  <a:pt x="5" y="2"/>
                </a:cubicBezTo>
                <a:cubicBezTo>
                  <a:pt x="6" y="2"/>
                  <a:pt x="6" y="2"/>
                  <a:pt x="6" y="3"/>
                </a:cubicBezTo>
                <a:cubicBezTo>
                  <a:pt x="6" y="3"/>
                  <a:pt x="6" y="3"/>
                  <a:pt x="6" y="4"/>
                </a:cubicBezTo>
                <a:cubicBezTo>
                  <a:pt x="7" y="4"/>
                  <a:pt x="7" y="4"/>
                  <a:pt x="7" y="4"/>
                </a:cubicBezTo>
                <a:cubicBezTo>
                  <a:pt x="6" y="5"/>
                  <a:pt x="6" y="5"/>
                  <a:pt x="6" y="5"/>
                </a:cubicBezTo>
                <a:cubicBezTo>
                  <a:pt x="6" y="5"/>
                  <a:pt x="6" y="5"/>
                  <a:pt x="6" y="5"/>
                </a:cubicBezTo>
                <a:cubicBezTo>
                  <a:pt x="6" y="5"/>
                  <a:pt x="5" y="5"/>
                  <a:pt x="5" y="5"/>
                </a:cubicBezTo>
                <a:cubicBezTo>
                  <a:pt x="5" y="5"/>
                  <a:pt x="4" y="5"/>
                  <a:pt x="4" y="5"/>
                </a:cubicBezTo>
                <a:cubicBezTo>
                  <a:pt x="4" y="5"/>
                  <a:pt x="4" y="5"/>
                  <a:pt x="4" y="5"/>
                </a:cubicBezTo>
                <a:cubicBezTo>
                  <a:pt x="4" y="4"/>
                  <a:pt x="4" y="4"/>
                  <a:pt x="4" y="4"/>
                </a:cubicBezTo>
                <a:cubicBezTo>
                  <a:pt x="4" y="4"/>
                  <a:pt x="4" y="4"/>
                  <a:pt x="4" y="4"/>
                </a:cubicBezTo>
                <a:cubicBezTo>
                  <a:pt x="4" y="4"/>
                  <a:pt x="5" y="4"/>
                  <a:pt x="5" y="4"/>
                </a:cubicBezTo>
                <a:cubicBezTo>
                  <a:pt x="4" y="4"/>
                  <a:pt x="4" y="4"/>
                  <a:pt x="4" y="4"/>
                </a:cubicBezTo>
                <a:cubicBezTo>
                  <a:pt x="3" y="4"/>
                  <a:pt x="3" y="4"/>
                  <a:pt x="3" y="4"/>
                </a:cubicBezTo>
                <a:cubicBezTo>
                  <a:pt x="2" y="4"/>
                  <a:pt x="2" y="4"/>
                  <a:pt x="2" y="4"/>
                </a:cubicBezTo>
                <a:cubicBezTo>
                  <a:pt x="1" y="4"/>
                  <a:pt x="1" y="3"/>
                  <a:pt x="1" y="2"/>
                </a:cubicBezTo>
                <a:cubicBezTo>
                  <a:pt x="0" y="2"/>
                  <a:pt x="0" y="2"/>
                  <a:pt x="0" y="2"/>
                </a:cubicBezTo>
                <a:lnTo>
                  <a:pt x="1" y="1"/>
                </a:lnTo>
                <a:close/>
                <a:moveTo>
                  <a:pt x="5" y="3"/>
                </a:moveTo>
                <a:cubicBezTo>
                  <a:pt x="5" y="3"/>
                  <a:pt x="5" y="3"/>
                  <a:pt x="5" y="3"/>
                </a:cubicBezTo>
                <a:cubicBezTo>
                  <a:pt x="5" y="3"/>
                  <a:pt x="5" y="2"/>
                  <a:pt x="4" y="3"/>
                </a:cubicBezTo>
                <a:lnTo>
                  <a:pt x="5" y="3"/>
                </a:lnTo>
                <a:close/>
                <a:moveTo>
                  <a:pt x="2" y="3"/>
                </a:moveTo>
                <a:cubicBezTo>
                  <a:pt x="2" y="3"/>
                  <a:pt x="2" y="3"/>
                  <a:pt x="2" y="3"/>
                </a:cubicBezTo>
                <a:cubicBezTo>
                  <a:pt x="2" y="3"/>
                  <a:pt x="2" y="3"/>
                  <a:pt x="2" y="3"/>
                </a:cubicBezTo>
                <a:cubicBezTo>
                  <a:pt x="2" y="3"/>
                  <a:pt x="2" y="3"/>
                  <a:pt x="3" y="3"/>
                </a:cubicBezTo>
                <a:cubicBezTo>
                  <a:pt x="3" y="3"/>
                  <a:pt x="3" y="3"/>
                  <a:pt x="3" y="3"/>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2"/>
          <p:cNvSpPr>
            <a:spLocks/>
          </p:cNvSpPr>
          <p:nvPr/>
        </p:nvSpPr>
        <p:spPr bwMode="auto">
          <a:xfrm>
            <a:off x="9028994" y="2781174"/>
            <a:ext cx="498397" cy="611291"/>
          </a:xfrm>
          <a:custGeom>
            <a:avLst/>
            <a:gdLst>
              <a:gd name="T0" fmla="*/ 16 w 17"/>
              <a:gd name="T1" fmla="*/ 4 h 20"/>
              <a:gd name="T2" fmla="*/ 17 w 17"/>
              <a:gd name="T3" fmla="*/ 5 h 20"/>
              <a:gd name="T4" fmla="*/ 9 w 17"/>
              <a:gd name="T5" fmla="*/ 19 h 20"/>
              <a:gd name="T6" fmla="*/ 8 w 17"/>
              <a:gd name="T7" fmla="*/ 20 h 20"/>
              <a:gd name="T8" fmla="*/ 0 w 17"/>
              <a:gd name="T9" fmla="*/ 16 h 20"/>
              <a:gd name="T10" fmla="*/ 0 w 17"/>
              <a:gd name="T11" fmla="*/ 14 h 20"/>
              <a:gd name="T12" fmla="*/ 7 w 17"/>
              <a:gd name="T13" fmla="*/ 0 h 20"/>
              <a:gd name="T14" fmla="*/ 9 w 17"/>
              <a:gd name="T15" fmla="*/ 0 h 20"/>
              <a:gd name="T16" fmla="*/ 16 w 17"/>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6" y="4"/>
                </a:moveTo>
                <a:cubicBezTo>
                  <a:pt x="17" y="4"/>
                  <a:pt x="17" y="5"/>
                  <a:pt x="17" y="5"/>
                </a:cubicBezTo>
                <a:cubicBezTo>
                  <a:pt x="9" y="19"/>
                  <a:pt x="9" y="19"/>
                  <a:pt x="9" y="19"/>
                </a:cubicBezTo>
                <a:cubicBezTo>
                  <a:pt x="9" y="20"/>
                  <a:pt x="8" y="20"/>
                  <a:pt x="8" y="20"/>
                </a:cubicBezTo>
                <a:cubicBezTo>
                  <a:pt x="0" y="16"/>
                  <a:pt x="0" y="16"/>
                  <a:pt x="0" y="16"/>
                </a:cubicBezTo>
                <a:cubicBezTo>
                  <a:pt x="0" y="15"/>
                  <a:pt x="0" y="15"/>
                  <a:pt x="0" y="14"/>
                </a:cubicBezTo>
                <a:cubicBezTo>
                  <a:pt x="7" y="0"/>
                  <a:pt x="7" y="0"/>
                  <a:pt x="7" y="0"/>
                </a:cubicBezTo>
                <a:cubicBezTo>
                  <a:pt x="7" y="0"/>
                  <a:pt x="8" y="0"/>
                  <a:pt x="9" y="0"/>
                </a:cubicBezTo>
                <a:lnTo>
                  <a:pt x="16" y="4"/>
                </a:lnTo>
                <a:close/>
              </a:path>
            </a:pathLst>
          </a:custGeom>
          <a:solidFill>
            <a:srgbClr val="201B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3"/>
          <p:cNvSpPr>
            <a:spLocks/>
          </p:cNvSpPr>
          <p:nvPr/>
        </p:nvSpPr>
        <p:spPr bwMode="auto">
          <a:xfrm>
            <a:off x="9174990" y="2810865"/>
            <a:ext cx="176201" cy="244517"/>
          </a:xfrm>
          <a:custGeom>
            <a:avLst/>
            <a:gdLst>
              <a:gd name="T0" fmla="*/ 105 w 105"/>
              <a:gd name="T1" fmla="*/ 18 h 140"/>
              <a:gd name="T2" fmla="*/ 53 w 105"/>
              <a:gd name="T3" fmla="*/ 140 h 140"/>
              <a:gd name="T4" fmla="*/ 0 w 105"/>
              <a:gd name="T5" fmla="*/ 123 h 140"/>
              <a:gd name="T6" fmla="*/ 53 w 105"/>
              <a:gd name="T7" fmla="*/ 0 h 140"/>
              <a:gd name="T8" fmla="*/ 105 w 105"/>
              <a:gd name="T9" fmla="*/ 18 h 140"/>
            </a:gdLst>
            <a:ahLst/>
            <a:cxnLst>
              <a:cxn ang="0">
                <a:pos x="T0" y="T1"/>
              </a:cxn>
              <a:cxn ang="0">
                <a:pos x="T2" y="T3"/>
              </a:cxn>
              <a:cxn ang="0">
                <a:pos x="T4" y="T5"/>
              </a:cxn>
              <a:cxn ang="0">
                <a:pos x="T6" y="T7"/>
              </a:cxn>
              <a:cxn ang="0">
                <a:pos x="T8" y="T9"/>
              </a:cxn>
            </a:cxnLst>
            <a:rect l="0" t="0" r="r" b="b"/>
            <a:pathLst>
              <a:path w="105" h="140">
                <a:moveTo>
                  <a:pt x="105" y="18"/>
                </a:moveTo>
                <a:lnTo>
                  <a:pt x="53" y="140"/>
                </a:lnTo>
                <a:lnTo>
                  <a:pt x="0" y="123"/>
                </a:lnTo>
                <a:lnTo>
                  <a:pt x="53" y="0"/>
                </a:lnTo>
                <a:lnTo>
                  <a:pt x="105" y="18"/>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4"/>
          <p:cNvSpPr>
            <a:spLocks/>
          </p:cNvSpPr>
          <p:nvPr/>
        </p:nvSpPr>
        <p:spPr bwMode="auto">
          <a:xfrm>
            <a:off x="9351190" y="2903433"/>
            <a:ext cx="117467" cy="151950"/>
          </a:xfrm>
          <a:custGeom>
            <a:avLst/>
            <a:gdLst>
              <a:gd name="T0" fmla="*/ 70 w 70"/>
              <a:gd name="T1" fmla="*/ 17 h 87"/>
              <a:gd name="T2" fmla="*/ 35 w 70"/>
              <a:gd name="T3" fmla="*/ 87 h 87"/>
              <a:gd name="T4" fmla="*/ 0 w 70"/>
              <a:gd name="T5" fmla="*/ 70 h 87"/>
              <a:gd name="T6" fmla="*/ 35 w 70"/>
              <a:gd name="T7" fmla="*/ 0 h 87"/>
              <a:gd name="T8" fmla="*/ 70 w 70"/>
              <a:gd name="T9" fmla="*/ 17 h 87"/>
            </a:gdLst>
            <a:ahLst/>
            <a:cxnLst>
              <a:cxn ang="0">
                <a:pos x="T0" y="T1"/>
              </a:cxn>
              <a:cxn ang="0">
                <a:pos x="T2" y="T3"/>
              </a:cxn>
              <a:cxn ang="0">
                <a:pos x="T4" y="T5"/>
              </a:cxn>
              <a:cxn ang="0">
                <a:pos x="T6" y="T7"/>
              </a:cxn>
              <a:cxn ang="0">
                <a:pos x="T8" y="T9"/>
              </a:cxn>
            </a:cxnLst>
            <a:rect l="0" t="0" r="r" b="b"/>
            <a:pathLst>
              <a:path w="70" h="87">
                <a:moveTo>
                  <a:pt x="70" y="17"/>
                </a:moveTo>
                <a:lnTo>
                  <a:pt x="35" y="87"/>
                </a:lnTo>
                <a:lnTo>
                  <a:pt x="0" y="70"/>
                </a:lnTo>
                <a:lnTo>
                  <a:pt x="35" y="0"/>
                </a:lnTo>
                <a:lnTo>
                  <a:pt x="70" y="17"/>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5"/>
          <p:cNvSpPr>
            <a:spLocks/>
          </p:cNvSpPr>
          <p:nvPr/>
        </p:nvSpPr>
        <p:spPr bwMode="auto">
          <a:xfrm>
            <a:off x="9146461" y="2871995"/>
            <a:ext cx="233256" cy="429651"/>
          </a:xfrm>
          <a:custGeom>
            <a:avLst/>
            <a:gdLst>
              <a:gd name="T0" fmla="*/ 139 w 139"/>
              <a:gd name="T1" fmla="*/ 0 h 246"/>
              <a:gd name="T2" fmla="*/ 17 w 139"/>
              <a:gd name="T3" fmla="*/ 246 h 246"/>
              <a:gd name="T4" fmla="*/ 0 w 139"/>
              <a:gd name="T5" fmla="*/ 246 h 246"/>
              <a:gd name="T6" fmla="*/ 139 w 139"/>
              <a:gd name="T7" fmla="*/ 0 h 246"/>
              <a:gd name="T8" fmla="*/ 139 w 139"/>
              <a:gd name="T9" fmla="*/ 0 h 246"/>
            </a:gdLst>
            <a:ahLst/>
            <a:cxnLst>
              <a:cxn ang="0">
                <a:pos x="T0" y="T1"/>
              </a:cxn>
              <a:cxn ang="0">
                <a:pos x="T2" y="T3"/>
              </a:cxn>
              <a:cxn ang="0">
                <a:pos x="T4" y="T5"/>
              </a:cxn>
              <a:cxn ang="0">
                <a:pos x="T6" y="T7"/>
              </a:cxn>
              <a:cxn ang="0">
                <a:pos x="T8" y="T9"/>
              </a:cxn>
            </a:cxnLst>
            <a:rect l="0" t="0" r="r" b="b"/>
            <a:pathLst>
              <a:path w="139" h="246">
                <a:moveTo>
                  <a:pt x="139" y="0"/>
                </a:moveTo>
                <a:lnTo>
                  <a:pt x="17" y="246"/>
                </a:lnTo>
                <a:lnTo>
                  <a:pt x="0" y="246"/>
                </a:lnTo>
                <a:lnTo>
                  <a:pt x="139" y="0"/>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6"/>
          <p:cNvSpPr>
            <a:spLocks/>
          </p:cNvSpPr>
          <p:nvPr/>
        </p:nvSpPr>
        <p:spPr bwMode="auto">
          <a:xfrm>
            <a:off x="9233723" y="3270207"/>
            <a:ext cx="58733" cy="61130"/>
          </a:xfrm>
          <a:custGeom>
            <a:avLst/>
            <a:gdLst>
              <a:gd name="T0" fmla="*/ 35 w 35"/>
              <a:gd name="T1" fmla="*/ 0 h 35"/>
              <a:gd name="T2" fmla="*/ 18 w 35"/>
              <a:gd name="T3" fmla="*/ 35 h 35"/>
              <a:gd name="T4" fmla="*/ 0 w 35"/>
              <a:gd name="T5" fmla="*/ 35 h 35"/>
              <a:gd name="T6" fmla="*/ 18 w 35"/>
              <a:gd name="T7" fmla="*/ 0 h 35"/>
              <a:gd name="T8" fmla="*/ 35 w 35"/>
              <a:gd name="T9" fmla="*/ 0 h 35"/>
            </a:gdLst>
            <a:ahLst/>
            <a:cxnLst>
              <a:cxn ang="0">
                <a:pos x="T0" y="T1"/>
              </a:cxn>
              <a:cxn ang="0">
                <a:pos x="T2" y="T3"/>
              </a:cxn>
              <a:cxn ang="0">
                <a:pos x="T4" y="T5"/>
              </a:cxn>
              <a:cxn ang="0">
                <a:pos x="T6" y="T7"/>
              </a:cxn>
              <a:cxn ang="0">
                <a:pos x="T8" y="T9"/>
              </a:cxn>
            </a:cxnLst>
            <a:rect l="0" t="0" r="r" b="b"/>
            <a:pathLst>
              <a:path w="35" h="35">
                <a:moveTo>
                  <a:pt x="35" y="0"/>
                </a:moveTo>
                <a:lnTo>
                  <a:pt x="18" y="35"/>
                </a:lnTo>
                <a:lnTo>
                  <a:pt x="0" y="35"/>
                </a:lnTo>
                <a:lnTo>
                  <a:pt x="18" y="0"/>
                </a:lnTo>
                <a:lnTo>
                  <a:pt x="35"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7"/>
          <p:cNvSpPr>
            <a:spLocks/>
          </p:cNvSpPr>
          <p:nvPr/>
        </p:nvSpPr>
        <p:spPr bwMode="auto">
          <a:xfrm>
            <a:off x="9322663" y="3086819"/>
            <a:ext cx="57056" cy="61130"/>
          </a:xfrm>
          <a:custGeom>
            <a:avLst/>
            <a:gdLst>
              <a:gd name="T0" fmla="*/ 34 w 34"/>
              <a:gd name="T1" fmla="*/ 0 h 35"/>
              <a:gd name="T2" fmla="*/ 17 w 34"/>
              <a:gd name="T3" fmla="*/ 35 h 35"/>
              <a:gd name="T4" fmla="*/ 0 w 34"/>
              <a:gd name="T5" fmla="*/ 35 h 35"/>
              <a:gd name="T6" fmla="*/ 17 w 34"/>
              <a:gd name="T7" fmla="*/ 0 h 35"/>
              <a:gd name="T8" fmla="*/ 34 w 34"/>
              <a:gd name="T9" fmla="*/ 0 h 35"/>
            </a:gdLst>
            <a:ahLst/>
            <a:cxnLst>
              <a:cxn ang="0">
                <a:pos x="T0" y="T1"/>
              </a:cxn>
              <a:cxn ang="0">
                <a:pos x="T2" y="T3"/>
              </a:cxn>
              <a:cxn ang="0">
                <a:pos x="T4" y="T5"/>
              </a:cxn>
              <a:cxn ang="0">
                <a:pos x="T6" y="T7"/>
              </a:cxn>
              <a:cxn ang="0">
                <a:pos x="T8" y="T9"/>
              </a:cxn>
            </a:cxnLst>
            <a:rect l="0" t="0" r="r" b="b"/>
            <a:pathLst>
              <a:path w="34" h="35">
                <a:moveTo>
                  <a:pt x="34" y="0"/>
                </a:moveTo>
                <a:lnTo>
                  <a:pt x="17" y="35"/>
                </a:lnTo>
                <a:lnTo>
                  <a:pt x="0" y="35"/>
                </a:lnTo>
                <a:lnTo>
                  <a:pt x="17" y="0"/>
                </a:lnTo>
                <a:lnTo>
                  <a:pt x="34"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
          <p:cNvSpPr>
            <a:spLocks/>
          </p:cNvSpPr>
          <p:nvPr/>
        </p:nvSpPr>
        <p:spPr bwMode="auto">
          <a:xfrm>
            <a:off x="9379718" y="2903433"/>
            <a:ext cx="88939" cy="151950"/>
          </a:xfrm>
          <a:custGeom>
            <a:avLst/>
            <a:gdLst>
              <a:gd name="T0" fmla="*/ 53 w 53"/>
              <a:gd name="T1" fmla="*/ 17 h 87"/>
              <a:gd name="T2" fmla="*/ 18 w 53"/>
              <a:gd name="T3" fmla="*/ 87 h 87"/>
              <a:gd name="T4" fmla="*/ 0 w 53"/>
              <a:gd name="T5" fmla="*/ 70 h 87"/>
              <a:gd name="T6" fmla="*/ 35 w 53"/>
              <a:gd name="T7" fmla="*/ 0 h 87"/>
              <a:gd name="T8" fmla="*/ 53 w 53"/>
              <a:gd name="T9" fmla="*/ 17 h 87"/>
            </a:gdLst>
            <a:ahLst/>
            <a:cxnLst>
              <a:cxn ang="0">
                <a:pos x="T0" y="T1"/>
              </a:cxn>
              <a:cxn ang="0">
                <a:pos x="T2" y="T3"/>
              </a:cxn>
              <a:cxn ang="0">
                <a:pos x="T4" y="T5"/>
              </a:cxn>
              <a:cxn ang="0">
                <a:pos x="T6" y="T7"/>
              </a:cxn>
              <a:cxn ang="0">
                <a:pos x="T8" y="T9"/>
              </a:cxn>
            </a:cxnLst>
            <a:rect l="0" t="0" r="r" b="b"/>
            <a:pathLst>
              <a:path w="53" h="87">
                <a:moveTo>
                  <a:pt x="53" y="17"/>
                </a:moveTo>
                <a:lnTo>
                  <a:pt x="18" y="87"/>
                </a:lnTo>
                <a:lnTo>
                  <a:pt x="0" y="70"/>
                </a:lnTo>
                <a:lnTo>
                  <a:pt x="35" y="0"/>
                </a:lnTo>
                <a:lnTo>
                  <a:pt x="53"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9"/>
          <p:cNvSpPr>
            <a:spLocks/>
          </p:cNvSpPr>
          <p:nvPr/>
        </p:nvSpPr>
        <p:spPr bwMode="auto">
          <a:xfrm>
            <a:off x="9028994" y="2933123"/>
            <a:ext cx="557131" cy="613039"/>
          </a:xfrm>
          <a:custGeom>
            <a:avLst/>
            <a:gdLst>
              <a:gd name="T0" fmla="*/ 19 w 19"/>
              <a:gd name="T1" fmla="*/ 6 h 20"/>
              <a:gd name="T2" fmla="*/ 19 w 19"/>
              <a:gd name="T3" fmla="*/ 7 h 20"/>
              <a:gd name="T4" fmla="*/ 9 w 19"/>
              <a:gd name="T5" fmla="*/ 19 h 20"/>
              <a:gd name="T6" fmla="*/ 7 w 19"/>
              <a:gd name="T7" fmla="*/ 19 h 20"/>
              <a:gd name="T8" fmla="*/ 1 w 19"/>
              <a:gd name="T9" fmla="*/ 14 h 20"/>
              <a:gd name="T10" fmla="*/ 1 w 19"/>
              <a:gd name="T11" fmla="*/ 12 h 20"/>
              <a:gd name="T12" fmla="*/ 11 w 19"/>
              <a:gd name="T13" fmla="*/ 0 h 20"/>
              <a:gd name="T14" fmla="*/ 12 w 19"/>
              <a:gd name="T15" fmla="*/ 0 h 20"/>
              <a:gd name="T16" fmla="*/ 19 w 19"/>
              <a:gd name="T1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9" y="6"/>
                </a:moveTo>
                <a:cubicBezTo>
                  <a:pt x="19" y="6"/>
                  <a:pt x="19" y="7"/>
                  <a:pt x="19" y="7"/>
                </a:cubicBezTo>
                <a:cubicBezTo>
                  <a:pt x="9" y="19"/>
                  <a:pt x="9" y="19"/>
                  <a:pt x="9" y="19"/>
                </a:cubicBezTo>
                <a:cubicBezTo>
                  <a:pt x="8" y="20"/>
                  <a:pt x="8" y="20"/>
                  <a:pt x="7" y="19"/>
                </a:cubicBezTo>
                <a:cubicBezTo>
                  <a:pt x="1" y="14"/>
                  <a:pt x="1" y="14"/>
                  <a:pt x="1" y="14"/>
                </a:cubicBezTo>
                <a:cubicBezTo>
                  <a:pt x="0" y="13"/>
                  <a:pt x="0" y="13"/>
                  <a:pt x="1" y="12"/>
                </a:cubicBezTo>
                <a:cubicBezTo>
                  <a:pt x="11" y="0"/>
                  <a:pt x="11" y="0"/>
                  <a:pt x="11" y="0"/>
                </a:cubicBezTo>
                <a:cubicBezTo>
                  <a:pt x="11" y="0"/>
                  <a:pt x="12" y="0"/>
                  <a:pt x="12" y="0"/>
                </a:cubicBezTo>
                <a:lnTo>
                  <a:pt x="19" y="6"/>
                </a:lnTo>
                <a:close/>
              </a:path>
            </a:pathLst>
          </a:custGeom>
          <a:solidFill>
            <a:srgbClr val="9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
          <p:cNvSpPr>
            <a:spLocks/>
          </p:cNvSpPr>
          <p:nvPr/>
        </p:nvSpPr>
        <p:spPr bwMode="auto">
          <a:xfrm>
            <a:off x="9205195" y="3270207"/>
            <a:ext cx="174523" cy="183388"/>
          </a:xfrm>
          <a:custGeom>
            <a:avLst/>
            <a:gdLst>
              <a:gd name="T0" fmla="*/ 104 w 104"/>
              <a:gd name="T1" fmla="*/ 0 h 105"/>
              <a:gd name="T2" fmla="*/ 0 w 104"/>
              <a:gd name="T3" fmla="*/ 105 h 105"/>
              <a:gd name="T4" fmla="*/ 0 w 104"/>
              <a:gd name="T5" fmla="*/ 105 h 105"/>
              <a:gd name="T6" fmla="*/ 87 w 104"/>
              <a:gd name="T7" fmla="*/ 0 h 105"/>
              <a:gd name="T8" fmla="*/ 104 w 104"/>
              <a:gd name="T9" fmla="*/ 0 h 105"/>
            </a:gdLst>
            <a:ahLst/>
            <a:cxnLst>
              <a:cxn ang="0">
                <a:pos x="T0" y="T1"/>
              </a:cxn>
              <a:cxn ang="0">
                <a:pos x="T2" y="T3"/>
              </a:cxn>
              <a:cxn ang="0">
                <a:pos x="T4" y="T5"/>
              </a:cxn>
              <a:cxn ang="0">
                <a:pos x="T6" y="T7"/>
              </a:cxn>
              <a:cxn ang="0">
                <a:pos x="T8" y="T9"/>
              </a:cxn>
            </a:cxnLst>
            <a:rect l="0" t="0" r="r" b="b"/>
            <a:pathLst>
              <a:path w="104" h="105">
                <a:moveTo>
                  <a:pt x="104" y="0"/>
                </a:moveTo>
                <a:lnTo>
                  <a:pt x="0" y="105"/>
                </a:lnTo>
                <a:lnTo>
                  <a:pt x="0" y="105"/>
                </a:lnTo>
                <a:lnTo>
                  <a:pt x="87"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1"/>
          <p:cNvSpPr>
            <a:spLocks/>
          </p:cNvSpPr>
          <p:nvPr/>
        </p:nvSpPr>
        <p:spPr bwMode="auto">
          <a:xfrm>
            <a:off x="9233723" y="3270207"/>
            <a:ext cx="145995" cy="214826"/>
          </a:xfrm>
          <a:custGeom>
            <a:avLst/>
            <a:gdLst>
              <a:gd name="T0" fmla="*/ 87 w 87"/>
              <a:gd name="T1" fmla="*/ 0 h 123"/>
              <a:gd name="T2" fmla="*/ 0 w 87"/>
              <a:gd name="T3" fmla="*/ 123 h 123"/>
              <a:gd name="T4" fmla="*/ 0 w 87"/>
              <a:gd name="T5" fmla="*/ 105 h 123"/>
              <a:gd name="T6" fmla="*/ 87 w 87"/>
              <a:gd name="T7" fmla="*/ 0 h 123"/>
              <a:gd name="T8" fmla="*/ 87 w 87"/>
              <a:gd name="T9" fmla="*/ 0 h 123"/>
            </a:gdLst>
            <a:ahLst/>
            <a:cxnLst>
              <a:cxn ang="0">
                <a:pos x="T0" y="T1"/>
              </a:cxn>
              <a:cxn ang="0">
                <a:pos x="T2" y="T3"/>
              </a:cxn>
              <a:cxn ang="0">
                <a:pos x="T4" y="T5"/>
              </a:cxn>
              <a:cxn ang="0">
                <a:pos x="T6" y="T7"/>
              </a:cxn>
              <a:cxn ang="0">
                <a:pos x="T8" y="T9"/>
              </a:cxn>
            </a:cxnLst>
            <a:rect l="0" t="0" r="r" b="b"/>
            <a:pathLst>
              <a:path w="87" h="123">
                <a:moveTo>
                  <a:pt x="87" y="0"/>
                </a:moveTo>
                <a:lnTo>
                  <a:pt x="0" y="123"/>
                </a:lnTo>
                <a:lnTo>
                  <a:pt x="0" y="105"/>
                </a:lnTo>
                <a:lnTo>
                  <a:pt x="87" y="0"/>
                </a:lnTo>
                <a:lnTo>
                  <a:pt x="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2"/>
          <p:cNvSpPr>
            <a:spLocks/>
          </p:cNvSpPr>
          <p:nvPr/>
        </p:nvSpPr>
        <p:spPr bwMode="auto">
          <a:xfrm>
            <a:off x="9087728" y="2964561"/>
            <a:ext cx="380929" cy="459342"/>
          </a:xfrm>
          <a:custGeom>
            <a:avLst/>
            <a:gdLst>
              <a:gd name="T0" fmla="*/ 227 w 227"/>
              <a:gd name="T1" fmla="*/ 35 h 263"/>
              <a:gd name="T2" fmla="*/ 35 w 227"/>
              <a:gd name="T3" fmla="*/ 263 h 263"/>
              <a:gd name="T4" fmla="*/ 0 w 227"/>
              <a:gd name="T5" fmla="*/ 228 h 263"/>
              <a:gd name="T6" fmla="*/ 192 w 227"/>
              <a:gd name="T7" fmla="*/ 0 h 263"/>
              <a:gd name="T8" fmla="*/ 227 w 227"/>
              <a:gd name="T9" fmla="*/ 35 h 263"/>
            </a:gdLst>
            <a:ahLst/>
            <a:cxnLst>
              <a:cxn ang="0">
                <a:pos x="T0" y="T1"/>
              </a:cxn>
              <a:cxn ang="0">
                <a:pos x="T2" y="T3"/>
              </a:cxn>
              <a:cxn ang="0">
                <a:pos x="T4" y="T5"/>
              </a:cxn>
              <a:cxn ang="0">
                <a:pos x="T6" y="T7"/>
              </a:cxn>
              <a:cxn ang="0">
                <a:pos x="T8" y="T9"/>
              </a:cxn>
            </a:cxnLst>
            <a:rect l="0" t="0" r="r" b="b"/>
            <a:pathLst>
              <a:path w="227" h="263">
                <a:moveTo>
                  <a:pt x="227" y="35"/>
                </a:moveTo>
                <a:lnTo>
                  <a:pt x="35" y="263"/>
                </a:lnTo>
                <a:lnTo>
                  <a:pt x="0" y="228"/>
                </a:lnTo>
                <a:lnTo>
                  <a:pt x="192" y="0"/>
                </a:lnTo>
                <a:lnTo>
                  <a:pt x="227" y="35"/>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3"/>
          <p:cNvSpPr>
            <a:spLocks/>
          </p:cNvSpPr>
          <p:nvPr/>
        </p:nvSpPr>
        <p:spPr bwMode="auto">
          <a:xfrm>
            <a:off x="9146461" y="3025691"/>
            <a:ext cx="380929" cy="427905"/>
          </a:xfrm>
          <a:custGeom>
            <a:avLst/>
            <a:gdLst>
              <a:gd name="T0" fmla="*/ 209 w 227"/>
              <a:gd name="T1" fmla="*/ 0 h 245"/>
              <a:gd name="T2" fmla="*/ 0 w 227"/>
              <a:gd name="T3" fmla="*/ 228 h 245"/>
              <a:gd name="T4" fmla="*/ 17 w 227"/>
              <a:gd name="T5" fmla="*/ 245 h 245"/>
              <a:gd name="T6" fmla="*/ 227 w 227"/>
              <a:gd name="T7" fmla="*/ 17 h 245"/>
              <a:gd name="T8" fmla="*/ 209 w 227"/>
              <a:gd name="T9" fmla="*/ 0 h 245"/>
            </a:gdLst>
            <a:ahLst/>
            <a:cxnLst>
              <a:cxn ang="0">
                <a:pos x="T0" y="T1"/>
              </a:cxn>
              <a:cxn ang="0">
                <a:pos x="T2" y="T3"/>
              </a:cxn>
              <a:cxn ang="0">
                <a:pos x="T4" y="T5"/>
              </a:cxn>
              <a:cxn ang="0">
                <a:pos x="T6" y="T7"/>
              </a:cxn>
              <a:cxn ang="0">
                <a:pos x="T8" y="T9"/>
              </a:cxn>
            </a:cxnLst>
            <a:rect l="0" t="0" r="r" b="b"/>
            <a:pathLst>
              <a:path w="227" h="245">
                <a:moveTo>
                  <a:pt x="209" y="0"/>
                </a:moveTo>
                <a:lnTo>
                  <a:pt x="0" y="228"/>
                </a:lnTo>
                <a:lnTo>
                  <a:pt x="17" y="245"/>
                </a:lnTo>
                <a:lnTo>
                  <a:pt x="227" y="17"/>
                </a:lnTo>
                <a:lnTo>
                  <a:pt x="2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4"/>
          <p:cNvSpPr>
            <a:spLocks/>
          </p:cNvSpPr>
          <p:nvPr/>
        </p:nvSpPr>
        <p:spPr bwMode="auto">
          <a:xfrm>
            <a:off x="8382924" y="2566349"/>
            <a:ext cx="615864" cy="1040942"/>
          </a:xfrm>
          <a:custGeom>
            <a:avLst/>
            <a:gdLst>
              <a:gd name="T0" fmla="*/ 140 w 367"/>
              <a:gd name="T1" fmla="*/ 596 h 596"/>
              <a:gd name="T2" fmla="*/ 0 w 367"/>
              <a:gd name="T3" fmla="*/ 52 h 596"/>
              <a:gd name="T4" fmla="*/ 227 w 367"/>
              <a:gd name="T5" fmla="*/ 0 h 596"/>
              <a:gd name="T6" fmla="*/ 367 w 367"/>
              <a:gd name="T7" fmla="*/ 526 h 596"/>
              <a:gd name="T8" fmla="*/ 140 w 367"/>
              <a:gd name="T9" fmla="*/ 596 h 596"/>
            </a:gdLst>
            <a:ahLst/>
            <a:cxnLst>
              <a:cxn ang="0">
                <a:pos x="T0" y="T1"/>
              </a:cxn>
              <a:cxn ang="0">
                <a:pos x="T2" y="T3"/>
              </a:cxn>
              <a:cxn ang="0">
                <a:pos x="T4" y="T5"/>
              </a:cxn>
              <a:cxn ang="0">
                <a:pos x="T6" y="T7"/>
              </a:cxn>
              <a:cxn ang="0">
                <a:pos x="T8" y="T9"/>
              </a:cxn>
            </a:cxnLst>
            <a:rect l="0" t="0" r="r" b="b"/>
            <a:pathLst>
              <a:path w="367" h="596">
                <a:moveTo>
                  <a:pt x="140" y="596"/>
                </a:moveTo>
                <a:lnTo>
                  <a:pt x="0" y="52"/>
                </a:lnTo>
                <a:lnTo>
                  <a:pt x="227" y="0"/>
                </a:lnTo>
                <a:lnTo>
                  <a:pt x="367" y="526"/>
                </a:lnTo>
                <a:lnTo>
                  <a:pt x="140" y="5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5"/>
          <p:cNvSpPr>
            <a:spLocks/>
          </p:cNvSpPr>
          <p:nvPr/>
        </p:nvSpPr>
        <p:spPr bwMode="auto">
          <a:xfrm>
            <a:off x="8705120" y="2566349"/>
            <a:ext cx="265141" cy="948376"/>
          </a:xfrm>
          <a:custGeom>
            <a:avLst/>
            <a:gdLst>
              <a:gd name="T0" fmla="*/ 140 w 158"/>
              <a:gd name="T1" fmla="*/ 543 h 543"/>
              <a:gd name="T2" fmla="*/ 0 w 158"/>
              <a:gd name="T3" fmla="*/ 17 h 543"/>
              <a:gd name="T4" fmla="*/ 35 w 158"/>
              <a:gd name="T5" fmla="*/ 0 h 543"/>
              <a:gd name="T6" fmla="*/ 158 w 158"/>
              <a:gd name="T7" fmla="*/ 526 h 543"/>
              <a:gd name="T8" fmla="*/ 140 w 158"/>
              <a:gd name="T9" fmla="*/ 543 h 543"/>
            </a:gdLst>
            <a:ahLst/>
            <a:cxnLst>
              <a:cxn ang="0">
                <a:pos x="T0" y="T1"/>
              </a:cxn>
              <a:cxn ang="0">
                <a:pos x="T2" y="T3"/>
              </a:cxn>
              <a:cxn ang="0">
                <a:pos x="T4" y="T5"/>
              </a:cxn>
              <a:cxn ang="0">
                <a:pos x="T6" y="T7"/>
              </a:cxn>
              <a:cxn ang="0">
                <a:pos x="T8" y="T9"/>
              </a:cxn>
            </a:cxnLst>
            <a:rect l="0" t="0" r="r" b="b"/>
            <a:pathLst>
              <a:path w="158" h="543">
                <a:moveTo>
                  <a:pt x="140" y="543"/>
                </a:moveTo>
                <a:lnTo>
                  <a:pt x="0" y="17"/>
                </a:lnTo>
                <a:lnTo>
                  <a:pt x="35" y="0"/>
                </a:lnTo>
                <a:lnTo>
                  <a:pt x="158" y="526"/>
                </a:lnTo>
                <a:lnTo>
                  <a:pt x="140" y="54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6"/>
          <p:cNvSpPr>
            <a:spLocks/>
          </p:cNvSpPr>
          <p:nvPr/>
        </p:nvSpPr>
        <p:spPr bwMode="auto">
          <a:xfrm>
            <a:off x="8382924" y="2657169"/>
            <a:ext cx="293668" cy="920431"/>
          </a:xfrm>
          <a:custGeom>
            <a:avLst/>
            <a:gdLst>
              <a:gd name="T0" fmla="*/ 140 w 175"/>
              <a:gd name="T1" fmla="*/ 527 h 527"/>
              <a:gd name="T2" fmla="*/ 0 w 175"/>
              <a:gd name="T3" fmla="*/ 0 h 527"/>
              <a:gd name="T4" fmla="*/ 35 w 175"/>
              <a:gd name="T5" fmla="*/ 0 h 527"/>
              <a:gd name="T6" fmla="*/ 175 w 175"/>
              <a:gd name="T7" fmla="*/ 527 h 527"/>
              <a:gd name="T8" fmla="*/ 140 w 175"/>
              <a:gd name="T9" fmla="*/ 527 h 527"/>
            </a:gdLst>
            <a:ahLst/>
            <a:cxnLst>
              <a:cxn ang="0">
                <a:pos x="T0" y="T1"/>
              </a:cxn>
              <a:cxn ang="0">
                <a:pos x="T2" y="T3"/>
              </a:cxn>
              <a:cxn ang="0">
                <a:pos x="T4" y="T5"/>
              </a:cxn>
              <a:cxn ang="0">
                <a:pos x="T6" y="T7"/>
              </a:cxn>
              <a:cxn ang="0">
                <a:pos x="T8" y="T9"/>
              </a:cxn>
            </a:cxnLst>
            <a:rect l="0" t="0" r="r" b="b"/>
            <a:pathLst>
              <a:path w="175" h="527">
                <a:moveTo>
                  <a:pt x="140" y="527"/>
                </a:moveTo>
                <a:lnTo>
                  <a:pt x="0" y="0"/>
                </a:lnTo>
                <a:lnTo>
                  <a:pt x="35" y="0"/>
                </a:lnTo>
                <a:lnTo>
                  <a:pt x="175" y="527"/>
                </a:lnTo>
                <a:lnTo>
                  <a:pt x="140" y="5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7"/>
          <p:cNvSpPr>
            <a:spLocks/>
          </p:cNvSpPr>
          <p:nvPr/>
        </p:nvSpPr>
        <p:spPr bwMode="auto">
          <a:xfrm>
            <a:off x="8559124" y="2933123"/>
            <a:ext cx="263462" cy="307392"/>
          </a:xfrm>
          <a:custGeom>
            <a:avLst/>
            <a:gdLst>
              <a:gd name="T0" fmla="*/ 5 w 9"/>
              <a:gd name="T1" fmla="*/ 9 h 10"/>
              <a:gd name="T2" fmla="*/ 0 w 9"/>
              <a:gd name="T3" fmla="*/ 6 h 10"/>
              <a:gd name="T4" fmla="*/ 3 w 9"/>
              <a:gd name="T5" fmla="*/ 1 h 10"/>
              <a:gd name="T6" fmla="*/ 9 w 9"/>
              <a:gd name="T7" fmla="*/ 4 h 10"/>
              <a:gd name="T8" fmla="*/ 5 w 9"/>
              <a:gd name="T9" fmla="*/ 9 h 10"/>
            </a:gdLst>
            <a:ahLst/>
            <a:cxnLst>
              <a:cxn ang="0">
                <a:pos x="T0" y="T1"/>
              </a:cxn>
              <a:cxn ang="0">
                <a:pos x="T2" y="T3"/>
              </a:cxn>
              <a:cxn ang="0">
                <a:pos x="T4" y="T5"/>
              </a:cxn>
              <a:cxn ang="0">
                <a:pos x="T6" y="T7"/>
              </a:cxn>
              <a:cxn ang="0">
                <a:pos x="T8" y="T9"/>
              </a:cxn>
            </a:cxnLst>
            <a:rect l="0" t="0" r="r" b="b"/>
            <a:pathLst>
              <a:path w="9" h="10">
                <a:moveTo>
                  <a:pt x="5" y="9"/>
                </a:moveTo>
                <a:cubicBezTo>
                  <a:pt x="3" y="10"/>
                  <a:pt x="1" y="8"/>
                  <a:pt x="0" y="6"/>
                </a:cubicBezTo>
                <a:cubicBezTo>
                  <a:pt x="0" y="4"/>
                  <a:pt x="1" y="1"/>
                  <a:pt x="3" y="1"/>
                </a:cubicBezTo>
                <a:cubicBezTo>
                  <a:pt x="6" y="0"/>
                  <a:pt x="8" y="1"/>
                  <a:pt x="9" y="4"/>
                </a:cubicBezTo>
                <a:cubicBezTo>
                  <a:pt x="9" y="6"/>
                  <a:pt x="8" y="8"/>
                  <a:pt x="5"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8"/>
          <p:cNvSpPr>
            <a:spLocks/>
          </p:cNvSpPr>
          <p:nvPr/>
        </p:nvSpPr>
        <p:spPr bwMode="auto">
          <a:xfrm>
            <a:off x="8559124" y="2933123"/>
            <a:ext cx="263462" cy="275954"/>
          </a:xfrm>
          <a:custGeom>
            <a:avLst/>
            <a:gdLst>
              <a:gd name="T0" fmla="*/ 5 w 9"/>
              <a:gd name="T1" fmla="*/ 9 h 9"/>
              <a:gd name="T2" fmla="*/ 1 w 9"/>
              <a:gd name="T3" fmla="*/ 6 h 9"/>
              <a:gd name="T4" fmla="*/ 3 w 9"/>
              <a:gd name="T5" fmla="*/ 1 h 9"/>
              <a:gd name="T6" fmla="*/ 8 w 9"/>
              <a:gd name="T7" fmla="*/ 4 h 9"/>
              <a:gd name="T8" fmla="*/ 5 w 9"/>
              <a:gd name="T9" fmla="*/ 9 h 9"/>
            </a:gdLst>
            <a:ahLst/>
            <a:cxnLst>
              <a:cxn ang="0">
                <a:pos x="T0" y="T1"/>
              </a:cxn>
              <a:cxn ang="0">
                <a:pos x="T2" y="T3"/>
              </a:cxn>
              <a:cxn ang="0">
                <a:pos x="T4" y="T5"/>
              </a:cxn>
              <a:cxn ang="0">
                <a:pos x="T6" y="T7"/>
              </a:cxn>
              <a:cxn ang="0">
                <a:pos x="T8" y="T9"/>
              </a:cxn>
            </a:cxnLst>
            <a:rect l="0" t="0" r="r" b="b"/>
            <a:pathLst>
              <a:path w="9" h="9">
                <a:moveTo>
                  <a:pt x="5" y="9"/>
                </a:moveTo>
                <a:cubicBezTo>
                  <a:pt x="3" y="9"/>
                  <a:pt x="1" y="8"/>
                  <a:pt x="1" y="6"/>
                </a:cubicBezTo>
                <a:cubicBezTo>
                  <a:pt x="0" y="4"/>
                  <a:pt x="1" y="1"/>
                  <a:pt x="3" y="1"/>
                </a:cubicBezTo>
                <a:cubicBezTo>
                  <a:pt x="6" y="0"/>
                  <a:pt x="8" y="2"/>
                  <a:pt x="8" y="4"/>
                </a:cubicBezTo>
                <a:cubicBezTo>
                  <a:pt x="9" y="6"/>
                  <a:pt x="8" y="8"/>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9"/>
          <p:cNvSpPr>
            <a:spLocks/>
          </p:cNvSpPr>
          <p:nvPr/>
        </p:nvSpPr>
        <p:spPr bwMode="auto">
          <a:xfrm>
            <a:off x="8528918" y="2688607"/>
            <a:ext cx="147673" cy="153696"/>
          </a:xfrm>
          <a:custGeom>
            <a:avLst/>
            <a:gdLst>
              <a:gd name="T0" fmla="*/ 3 w 5"/>
              <a:gd name="T1" fmla="*/ 4 h 5"/>
              <a:gd name="T2" fmla="*/ 1 w 5"/>
              <a:gd name="T3" fmla="*/ 3 h 5"/>
              <a:gd name="T4" fmla="*/ 2 w 5"/>
              <a:gd name="T5" fmla="*/ 0 h 5"/>
              <a:gd name="T6" fmla="*/ 5 w 5"/>
              <a:gd name="T7" fmla="*/ 2 h 5"/>
              <a:gd name="T8" fmla="*/ 3 w 5"/>
              <a:gd name="T9" fmla="*/ 4 h 5"/>
            </a:gdLst>
            <a:ahLst/>
            <a:cxnLst>
              <a:cxn ang="0">
                <a:pos x="T0" y="T1"/>
              </a:cxn>
              <a:cxn ang="0">
                <a:pos x="T2" y="T3"/>
              </a:cxn>
              <a:cxn ang="0">
                <a:pos x="T4" y="T5"/>
              </a:cxn>
              <a:cxn ang="0">
                <a:pos x="T6" y="T7"/>
              </a:cxn>
              <a:cxn ang="0">
                <a:pos x="T8" y="T9"/>
              </a:cxn>
            </a:cxnLst>
            <a:rect l="0" t="0" r="r" b="b"/>
            <a:pathLst>
              <a:path w="5" h="5">
                <a:moveTo>
                  <a:pt x="3" y="4"/>
                </a:moveTo>
                <a:cubicBezTo>
                  <a:pt x="2" y="5"/>
                  <a:pt x="1" y="4"/>
                  <a:pt x="1" y="3"/>
                </a:cubicBezTo>
                <a:cubicBezTo>
                  <a:pt x="0" y="2"/>
                  <a:pt x="1" y="1"/>
                  <a:pt x="2" y="0"/>
                </a:cubicBezTo>
                <a:cubicBezTo>
                  <a:pt x="3" y="0"/>
                  <a:pt x="4" y="1"/>
                  <a:pt x="5" y="2"/>
                </a:cubicBezTo>
                <a:cubicBezTo>
                  <a:pt x="5"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0"/>
          <p:cNvSpPr>
            <a:spLocks/>
          </p:cNvSpPr>
          <p:nvPr/>
        </p:nvSpPr>
        <p:spPr bwMode="auto">
          <a:xfrm>
            <a:off x="8705120" y="3331336"/>
            <a:ext cx="117467" cy="153696"/>
          </a:xfrm>
          <a:custGeom>
            <a:avLst/>
            <a:gdLst>
              <a:gd name="T0" fmla="*/ 3 w 4"/>
              <a:gd name="T1" fmla="*/ 4 h 5"/>
              <a:gd name="T2" fmla="*/ 0 w 4"/>
              <a:gd name="T3" fmla="*/ 3 h 5"/>
              <a:gd name="T4" fmla="*/ 2 w 4"/>
              <a:gd name="T5" fmla="*/ 0 h 5"/>
              <a:gd name="T6" fmla="*/ 4 w 4"/>
              <a:gd name="T7" fmla="*/ 2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0" y="4"/>
                  <a:pt x="0" y="3"/>
                </a:cubicBezTo>
                <a:cubicBezTo>
                  <a:pt x="0" y="2"/>
                  <a:pt x="1" y="1"/>
                  <a:pt x="2" y="0"/>
                </a:cubicBezTo>
                <a:cubicBezTo>
                  <a:pt x="3" y="0"/>
                  <a:pt x="4" y="1"/>
                  <a:pt x="4" y="2"/>
                </a:cubicBezTo>
                <a:cubicBezTo>
                  <a:pt x="4"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1"/>
          <p:cNvSpPr>
            <a:spLocks noEditPoints="1"/>
          </p:cNvSpPr>
          <p:nvPr/>
        </p:nvSpPr>
        <p:spPr bwMode="auto">
          <a:xfrm>
            <a:off x="8587653" y="2994253"/>
            <a:ext cx="206406" cy="153696"/>
          </a:xfrm>
          <a:custGeom>
            <a:avLst/>
            <a:gdLst>
              <a:gd name="T0" fmla="*/ 0 w 7"/>
              <a:gd name="T1" fmla="*/ 3 h 5"/>
              <a:gd name="T2" fmla="*/ 1 w 7"/>
              <a:gd name="T3" fmla="*/ 3 h 5"/>
              <a:gd name="T4" fmla="*/ 1 w 7"/>
              <a:gd name="T5" fmla="*/ 2 h 5"/>
              <a:gd name="T6" fmla="*/ 2 w 7"/>
              <a:gd name="T7" fmla="*/ 1 h 5"/>
              <a:gd name="T8" fmla="*/ 2 w 7"/>
              <a:gd name="T9" fmla="*/ 1 h 5"/>
              <a:gd name="T10" fmla="*/ 2 w 7"/>
              <a:gd name="T11" fmla="*/ 2 h 5"/>
              <a:gd name="T12" fmla="*/ 2 w 7"/>
              <a:gd name="T13" fmla="*/ 2 h 5"/>
              <a:gd name="T14" fmla="*/ 2 w 7"/>
              <a:gd name="T15" fmla="*/ 3 h 5"/>
              <a:gd name="T16" fmla="*/ 3 w 7"/>
              <a:gd name="T17" fmla="*/ 2 h 5"/>
              <a:gd name="T18" fmla="*/ 3 w 7"/>
              <a:gd name="T19" fmla="*/ 1 h 5"/>
              <a:gd name="T20" fmla="*/ 4 w 7"/>
              <a:gd name="T21" fmla="*/ 1 h 5"/>
              <a:gd name="T22" fmla="*/ 4 w 7"/>
              <a:gd name="T23" fmla="*/ 1 h 5"/>
              <a:gd name="T24" fmla="*/ 5 w 7"/>
              <a:gd name="T25" fmla="*/ 1 h 5"/>
              <a:gd name="T26" fmla="*/ 6 w 7"/>
              <a:gd name="T27" fmla="*/ 2 h 5"/>
              <a:gd name="T28" fmla="*/ 6 w 7"/>
              <a:gd name="T29" fmla="*/ 1 h 5"/>
              <a:gd name="T30" fmla="*/ 7 w 7"/>
              <a:gd name="T31" fmla="*/ 2 h 5"/>
              <a:gd name="T32" fmla="*/ 6 w 7"/>
              <a:gd name="T33" fmla="*/ 3 h 5"/>
              <a:gd name="T34" fmla="*/ 6 w 7"/>
              <a:gd name="T35" fmla="*/ 4 h 5"/>
              <a:gd name="T36" fmla="*/ 5 w 7"/>
              <a:gd name="T37" fmla="*/ 4 h 5"/>
              <a:gd name="T38" fmla="*/ 5 w 7"/>
              <a:gd name="T39" fmla="*/ 4 h 5"/>
              <a:gd name="T40" fmla="*/ 4 w 7"/>
              <a:gd name="T41" fmla="*/ 3 h 5"/>
              <a:gd name="T42" fmla="*/ 5 w 7"/>
              <a:gd name="T43" fmla="*/ 3 h 5"/>
              <a:gd name="T44" fmla="*/ 5 w 7"/>
              <a:gd name="T45" fmla="*/ 3 h 5"/>
              <a:gd name="T46" fmla="*/ 4 w 7"/>
              <a:gd name="T47" fmla="*/ 3 h 5"/>
              <a:gd name="T48" fmla="*/ 4 w 7"/>
              <a:gd name="T49" fmla="*/ 4 h 5"/>
              <a:gd name="T50" fmla="*/ 3 w 7"/>
              <a:gd name="T51" fmla="*/ 5 h 5"/>
              <a:gd name="T52" fmla="*/ 1 w 7"/>
              <a:gd name="T53" fmla="*/ 4 h 5"/>
              <a:gd name="T54" fmla="*/ 0 w 7"/>
              <a:gd name="T55" fmla="*/ 4 h 5"/>
              <a:gd name="T56" fmla="*/ 0 w 7"/>
              <a:gd name="T57" fmla="*/ 3 h 5"/>
              <a:gd name="T58" fmla="*/ 5 w 7"/>
              <a:gd name="T59" fmla="*/ 2 h 5"/>
              <a:gd name="T60" fmla="*/ 4 w 7"/>
              <a:gd name="T61" fmla="*/ 2 h 5"/>
              <a:gd name="T62" fmla="*/ 4 w 7"/>
              <a:gd name="T63" fmla="*/ 2 h 5"/>
              <a:gd name="T64" fmla="*/ 5 w 7"/>
              <a:gd name="T65" fmla="*/ 2 h 5"/>
              <a:gd name="T66" fmla="*/ 2 w 7"/>
              <a:gd name="T67" fmla="*/ 4 h 5"/>
              <a:gd name="T68" fmla="*/ 2 w 7"/>
              <a:gd name="T69" fmla="*/ 4 h 5"/>
              <a:gd name="T70" fmla="*/ 2 w 7"/>
              <a:gd name="T71" fmla="*/ 4 h 5"/>
              <a:gd name="T72" fmla="*/ 3 w 7"/>
              <a:gd name="T73" fmla="*/ 4 h 5"/>
              <a:gd name="T74" fmla="*/ 3 w 7"/>
              <a:gd name="T75" fmla="*/ 3 h 5"/>
              <a:gd name="T76" fmla="*/ 2 w 7"/>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0" y="3"/>
                </a:moveTo>
                <a:cubicBezTo>
                  <a:pt x="1" y="3"/>
                  <a:pt x="1" y="3"/>
                  <a:pt x="1" y="3"/>
                </a:cubicBezTo>
                <a:cubicBezTo>
                  <a:pt x="1" y="3"/>
                  <a:pt x="1" y="2"/>
                  <a:pt x="1" y="2"/>
                </a:cubicBezTo>
                <a:cubicBezTo>
                  <a:pt x="1" y="2"/>
                  <a:pt x="1" y="1"/>
                  <a:pt x="2" y="1"/>
                </a:cubicBezTo>
                <a:cubicBezTo>
                  <a:pt x="2" y="1"/>
                  <a:pt x="2" y="1"/>
                  <a:pt x="2" y="1"/>
                </a:cubicBezTo>
                <a:cubicBezTo>
                  <a:pt x="2" y="2"/>
                  <a:pt x="2" y="2"/>
                  <a:pt x="2" y="2"/>
                </a:cubicBezTo>
                <a:cubicBezTo>
                  <a:pt x="2" y="2"/>
                  <a:pt x="2" y="2"/>
                  <a:pt x="2" y="2"/>
                </a:cubicBezTo>
                <a:cubicBezTo>
                  <a:pt x="2" y="2"/>
                  <a:pt x="2" y="2"/>
                  <a:pt x="2" y="3"/>
                </a:cubicBezTo>
                <a:cubicBezTo>
                  <a:pt x="3" y="2"/>
                  <a:pt x="3" y="2"/>
                  <a:pt x="3" y="2"/>
                </a:cubicBezTo>
                <a:cubicBezTo>
                  <a:pt x="3" y="2"/>
                  <a:pt x="3" y="2"/>
                  <a:pt x="3" y="1"/>
                </a:cubicBezTo>
                <a:cubicBezTo>
                  <a:pt x="3" y="1"/>
                  <a:pt x="3" y="1"/>
                  <a:pt x="4" y="1"/>
                </a:cubicBezTo>
                <a:cubicBezTo>
                  <a:pt x="4" y="1"/>
                  <a:pt x="4" y="1"/>
                  <a:pt x="4" y="1"/>
                </a:cubicBezTo>
                <a:cubicBezTo>
                  <a:pt x="4" y="0"/>
                  <a:pt x="5" y="0"/>
                  <a:pt x="5" y="1"/>
                </a:cubicBezTo>
                <a:cubicBezTo>
                  <a:pt x="6" y="1"/>
                  <a:pt x="6" y="1"/>
                  <a:pt x="6" y="2"/>
                </a:cubicBezTo>
                <a:cubicBezTo>
                  <a:pt x="6" y="1"/>
                  <a:pt x="6" y="1"/>
                  <a:pt x="6" y="1"/>
                </a:cubicBezTo>
                <a:cubicBezTo>
                  <a:pt x="7" y="2"/>
                  <a:pt x="7" y="2"/>
                  <a:pt x="7" y="2"/>
                </a:cubicBezTo>
                <a:cubicBezTo>
                  <a:pt x="6" y="3"/>
                  <a:pt x="6" y="3"/>
                  <a:pt x="6" y="3"/>
                </a:cubicBezTo>
                <a:cubicBezTo>
                  <a:pt x="6" y="3"/>
                  <a:pt x="6" y="3"/>
                  <a:pt x="6" y="4"/>
                </a:cubicBezTo>
                <a:cubicBezTo>
                  <a:pt x="6" y="4"/>
                  <a:pt x="5" y="4"/>
                  <a:pt x="5" y="4"/>
                </a:cubicBezTo>
                <a:cubicBezTo>
                  <a:pt x="5" y="4"/>
                  <a:pt x="5" y="4"/>
                  <a:pt x="5" y="4"/>
                </a:cubicBezTo>
                <a:cubicBezTo>
                  <a:pt x="4" y="3"/>
                  <a:pt x="4" y="3"/>
                  <a:pt x="4" y="3"/>
                </a:cubicBezTo>
                <a:cubicBezTo>
                  <a:pt x="5" y="3"/>
                  <a:pt x="5" y="3"/>
                  <a:pt x="5" y="3"/>
                </a:cubicBezTo>
                <a:cubicBezTo>
                  <a:pt x="5" y="3"/>
                  <a:pt x="5" y="3"/>
                  <a:pt x="5" y="3"/>
                </a:cubicBezTo>
                <a:cubicBezTo>
                  <a:pt x="4" y="3"/>
                  <a:pt x="4" y="3"/>
                  <a:pt x="4" y="3"/>
                </a:cubicBezTo>
                <a:cubicBezTo>
                  <a:pt x="4" y="4"/>
                  <a:pt x="4" y="4"/>
                  <a:pt x="4" y="4"/>
                </a:cubicBezTo>
                <a:cubicBezTo>
                  <a:pt x="3" y="5"/>
                  <a:pt x="3" y="5"/>
                  <a:pt x="3" y="5"/>
                </a:cubicBezTo>
                <a:cubicBezTo>
                  <a:pt x="2" y="5"/>
                  <a:pt x="1" y="5"/>
                  <a:pt x="1" y="4"/>
                </a:cubicBezTo>
                <a:cubicBezTo>
                  <a:pt x="0" y="4"/>
                  <a:pt x="0" y="4"/>
                  <a:pt x="0" y="4"/>
                </a:cubicBezTo>
                <a:lnTo>
                  <a:pt x="0" y="3"/>
                </a:lnTo>
                <a:close/>
                <a:moveTo>
                  <a:pt x="5" y="2"/>
                </a:moveTo>
                <a:cubicBezTo>
                  <a:pt x="5" y="2"/>
                  <a:pt x="5" y="1"/>
                  <a:pt x="4" y="2"/>
                </a:cubicBezTo>
                <a:cubicBezTo>
                  <a:pt x="4" y="2"/>
                  <a:pt x="4" y="2"/>
                  <a:pt x="4" y="2"/>
                </a:cubicBezTo>
                <a:lnTo>
                  <a:pt x="5" y="2"/>
                </a:lnTo>
                <a:close/>
                <a:moveTo>
                  <a:pt x="2" y="4"/>
                </a:moveTo>
                <a:cubicBezTo>
                  <a:pt x="2" y="4"/>
                  <a:pt x="2" y="4"/>
                  <a:pt x="2" y="4"/>
                </a:cubicBezTo>
                <a:cubicBezTo>
                  <a:pt x="2" y="4"/>
                  <a:pt x="2" y="4"/>
                  <a:pt x="2" y="4"/>
                </a:cubicBezTo>
                <a:cubicBezTo>
                  <a:pt x="3" y="4"/>
                  <a:pt x="3" y="4"/>
                  <a:pt x="3" y="4"/>
                </a:cubicBezTo>
                <a:cubicBezTo>
                  <a:pt x="3" y="4"/>
                  <a:pt x="3" y="4"/>
                  <a:pt x="3" y="3"/>
                </a:cubicBez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92"/>
          <p:cNvSpPr>
            <a:spLocks noChangeArrowheads="1"/>
          </p:cNvSpPr>
          <p:nvPr/>
        </p:nvSpPr>
        <p:spPr bwMode="auto">
          <a:xfrm>
            <a:off x="8794059" y="2505220"/>
            <a:ext cx="411135" cy="948376"/>
          </a:xfrm>
          <a:prstGeom prst="rect">
            <a:avLst/>
          </a:prstGeom>
          <a:solidFill>
            <a:srgbClr val="CED6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93"/>
          <p:cNvSpPr>
            <a:spLocks noChangeArrowheads="1"/>
          </p:cNvSpPr>
          <p:nvPr/>
        </p:nvSpPr>
        <p:spPr bwMode="auto">
          <a:xfrm>
            <a:off x="9116255"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94"/>
          <p:cNvSpPr>
            <a:spLocks noChangeArrowheads="1"/>
          </p:cNvSpPr>
          <p:nvPr/>
        </p:nvSpPr>
        <p:spPr bwMode="auto">
          <a:xfrm>
            <a:off x="8822587"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95"/>
          <p:cNvSpPr>
            <a:spLocks noChangeArrowheads="1"/>
          </p:cNvSpPr>
          <p:nvPr/>
        </p:nvSpPr>
        <p:spPr bwMode="auto">
          <a:xfrm>
            <a:off x="8881321" y="2842303"/>
            <a:ext cx="234935" cy="275954"/>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96"/>
          <p:cNvSpPr>
            <a:spLocks noChangeArrowheads="1"/>
          </p:cNvSpPr>
          <p:nvPr/>
        </p:nvSpPr>
        <p:spPr bwMode="auto">
          <a:xfrm>
            <a:off x="8881321" y="2871995"/>
            <a:ext cx="234935" cy="246264"/>
          </a:xfrm>
          <a:prstGeom prst="ellipse">
            <a:avLst/>
          </a:prstGeom>
          <a:solidFill>
            <a:srgbClr val="5F7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97"/>
          <p:cNvSpPr>
            <a:spLocks noChangeArrowheads="1"/>
          </p:cNvSpPr>
          <p:nvPr/>
        </p:nvSpPr>
        <p:spPr bwMode="auto">
          <a:xfrm>
            <a:off x="8940055" y="2596040"/>
            <a:ext cx="117467" cy="124005"/>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98"/>
          <p:cNvSpPr>
            <a:spLocks noChangeArrowheads="1"/>
          </p:cNvSpPr>
          <p:nvPr/>
        </p:nvSpPr>
        <p:spPr bwMode="auto">
          <a:xfrm>
            <a:off x="8940055" y="3240516"/>
            <a:ext cx="117467" cy="122258"/>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9"/>
          <p:cNvSpPr>
            <a:spLocks noEditPoints="1"/>
          </p:cNvSpPr>
          <p:nvPr/>
        </p:nvSpPr>
        <p:spPr bwMode="auto">
          <a:xfrm>
            <a:off x="8911526" y="2933123"/>
            <a:ext cx="176201" cy="122258"/>
          </a:xfrm>
          <a:custGeom>
            <a:avLst/>
            <a:gdLst>
              <a:gd name="T0" fmla="*/ 0 w 6"/>
              <a:gd name="T1" fmla="*/ 1 h 4"/>
              <a:gd name="T2" fmla="*/ 0 w 6"/>
              <a:gd name="T3" fmla="*/ 1 h 4"/>
              <a:gd name="T4" fmla="*/ 1 w 6"/>
              <a:gd name="T5" fmla="*/ 0 h 4"/>
              <a:gd name="T6" fmla="*/ 2 w 6"/>
              <a:gd name="T7" fmla="*/ 0 h 4"/>
              <a:gd name="T8" fmla="*/ 2 w 6"/>
              <a:gd name="T9" fmla="*/ 0 h 4"/>
              <a:gd name="T10" fmla="*/ 2 w 6"/>
              <a:gd name="T11" fmla="*/ 1 h 4"/>
              <a:gd name="T12" fmla="*/ 2 w 6"/>
              <a:gd name="T13" fmla="*/ 1 h 4"/>
              <a:gd name="T14" fmla="*/ 1 w 6"/>
              <a:gd name="T15" fmla="*/ 1 h 4"/>
              <a:gd name="T16" fmla="*/ 3 w 6"/>
              <a:gd name="T17" fmla="*/ 1 h 4"/>
              <a:gd name="T18" fmla="*/ 3 w 6"/>
              <a:gd name="T19" fmla="*/ 0 h 4"/>
              <a:gd name="T20" fmla="*/ 4 w 6"/>
              <a:gd name="T21" fmla="*/ 0 h 4"/>
              <a:gd name="T22" fmla="*/ 4 w 6"/>
              <a:gd name="T23" fmla="*/ 0 h 4"/>
              <a:gd name="T24" fmla="*/ 5 w 6"/>
              <a:gd name="T25" fmla="*/ 0 h 4"/>
              <a:gd name="T26" fmla="*/ 6 w 6"/>
              <a:gd name="T27" fmla="*/ 1 h 4"/>
              <a:gd name="T28" fmla="*/ 6 w 6"/>
              <a:gd name="T29" fmla="*/ 1 h 4"/>
              <a:gd name="T30" fmla="*/ 6 w 6"/>
              <a:gd name="T31" fmla="*/ 2 h 4"/>
              <a:gd name="T32" fmla="*/ 6 w 6"/>
              <a:gd name="T33" fmla="*/ 2 h 4"/>
              <a:gd name="T34" fmla="*/ 5 w 6"/>
              <a:gd name="T35" fmla="*/ 3 h 4"/>
              <a:gd name="T36" fmla="*/ 4 w 6"/>
              <a:gd name="T37" fmla="*/ 3 h 4"/>
              <a:gd name="T38" fmla="*/ 4 w 6"/>
              <a:gd name="T39" fmla="*/ 3 h 4"/>
              <a:gd name="T40" fmla="*/ 4 w 6"/>
              <a:gd name="T41" fmla="*/ 2 h 4"/>
              <a:gd name="T42" fmla="*/ 4 w 6"/>
              <a:gd name="T43" fmla="*/ 2 h 4"/>
              <a:gd name="T44" fmla="*/ 5 w 6"/>
              <a:gd name="T45" fmla="*/ 2 h 4"/>
              <a:gd name="T46" fmla="*/ 3 w 6"/>
              <a:gd name="T47" fmla="*/ 2 h 4"/>
              <a:gd name="T48" fmla="*/ 3 w 6"/>
              <a:gd name="T49" fmla="*/ 3 h 4"/>
              <a:gd name="T50" fmla="*/ 2 w 6"/>
              <a:gd name="T51" fmla="*/ 4 h 4"/>
              <a:gd name="T52" fmla="*/ 0 w 6"/>
              <a:gd name="T53" fmla="*/ 2 h 4"/>
              <a:gd name="T54" fmla="*/ 0 w 6"/>
              <a:gd name="T55" fmla="*/ 2 h 4"/>
              <a:gd name="T56" fmla="*/ 0 w 6"/>
              <a:gd name="T57" fmla="*/ 1 h 4"/>
              <a:gd name="T58" fmla="*/ 5 w 6"/>
              <a:gd name="T59" fmla="*/ 1 h 4"/>
              <a:gd name="T60" fmla="*/ 4 w 6"/>
              <a:gd name="T61" fmla="*/ 1 h 4"/>
              <a:gd name="T62" fmla="*/ 4 w 6"/>
              <a:gd name="T63" fmla="*/ 1 h 4"/>
              <a:gd name="T64" fmla="*/ 5 w 6"/>
              <a:gd name="T65" fmla="*/ 1 h 4"/>
              <a:gd name="T66" fmla="*/ 1 w 6"/>
              <a:gd name="T67" fmla="*/ 2 h 4"/>
              <a:gd name="T68" fmla="*/ 1 w 6"/>
              <a:gd name="T69" fmla="*/ 2 h 4"/>
              <a:gd name="T70" fmla="*/ 2 w 6"/>
              <a:gd name="T71" fmla="*/ 3 h 4"/>
              <a:gd name="T72" fmla="*/ 2 w 6"/>
              <a:gd name="T73" fmla="*/ 2 h 4"/>
              <a:gd name="T74" fmla="*/ 2 w 6"/>
              <a:gd name="T75" fmla="*/ 2 h 4"/>
              <a:gd name="T76" fmla="*/ 1 w 6"/>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 h="4">
                <a:moveTo>
                  <a:pt x="0" y="1"/>
                </a:moveTo>
                <a:cubicBezTo>
                  <a:pt x="0" y="1"/>
                  <a:pt x="0" y="1"/>
                  <a:pt x="0" y="1"/>
                </a:cubicBezTo>
                <a:cubicBezTo>
                  <a:pt x="0" y="1"/>
                  <a:pt x="0" y="0"/>
                  <a:pt x="1" y="0"/>
                </a:cubicBezTo>
                <a:cubicBezTo>
                  <a:pt x="1" y="0"/>
                  <a:pt x="1" y="0"/>
                  <a:pt x="2" y="0"/>
                </a:cubicBezTo>
                <a:cubicBezTo>
                  <a:pt x="2" y="0"/>
                  <a:pt x="2" y="0"/>
                  <a:pt x="2" y="0"/>
                </a:cubicBezTo>
                <a:cubicBezTo>
                  <a:pt x="2" y="1"/>
                  <a:pt x="2" y="1"/>
                  <a:pt x="2" y="1"/>
                </a:cubicBezTo>
                <a:cubicBezTo>
                  <a:pt x="2" y="1"/>
                  <a:pt x="2" y="1"/>
                  <a:pt x="2" y="1"/>
                </a:cubicBezTo>
                <a:cubicBezTo>
                  <a:pt x="1" y="1"/>
                  <a:pt x="1" y="1"/>
                  <a:pt x="1" y="1"/>
                </a:cubicBezTo>
                <a:cubicBezTo>
                  <a:pt x="3" y="1"/>
                  <a:pt x="3" y="1"/>
                  <a:pt x="3" y="1"/>
                </a:cubicBezTo>
                <a:cubicBezTo>
                  <a:pt x="3" y="1"/>
                  <a:pt x="3" y="0"/>
                  <a:pt x="3" y="0"/>
                </a:cubicBezTo>
                <a:cubicBezTo>
                  <a:pt x="3" y="0"/>
                  <a:pt x="3" y="0"/>
                  <a:pt x="4" y="0"/>
                </a:cubicBezTo>
                <a:cubicBezTo>
                  <a:pt x="4" y="0"/>
                  <a:pt x="4" y="0"/>
                  <a:pt x="4" y="0"/>
                </a:cubicBezTo>
                <a:cubicBezTo>
                  <a:pt x="5" y="0"/>
                  <a:pt x="5" y="0"/>
                  <a:pt x="5" y="0"/>
                </a:cubicBezTo>
                <a:cubicBezTo>
                  <a:pt x="6" y="0"/>
                  <a:pt x="6" y="1"/>
                  <a:pt x="6" y="1"/>
                </a:cubicBezTo>
                <a:cubicBezTo>
                  <a:pt x="6" y="1"/>
                  <a:pt x="6" y="1"/>
                  <a:pt x="6" y="1"/>
                </a:cubicBezTo>
                <a:cubicBezTo>
                  <a:pt x="6" y="2"/>
                  <a:pt x="6" y="2"/>
                  <a:pt x="6" y="2"/>
                </a:cubicBezTo>
                <a:cubicBezTo>
                  <a:pt x="6" y="2"/>
                  <a:pt x="6" y="2"/>
                  <a:pt x="6" y="2"/>
                </a:cubicBezTo>
                <a:cubicBezTo>
                  <a:pt x="6" y="2"/>
                  <a:pt x="5" y="3"/>
                  <a:pt x="5" y="3"/>
                </a:cubicBezTo>
                <a:cubicBezTo>
                  <a:pt x="5" y="3"/>
                  <a:pt x="4" y="3"/>
                  <a:pt x="4" y="3"/>
                </a:cubicBezTo>
                <a:cubicBezTo>
                  <a:pt x="4" y="3"/>
                  <a:pt x="4" y="3"/>
                  <a:pt x="4" y="3"/>
                </a:cubicBezTo>
                <a:cubicBezTo>
                  <a:pt x="4" y="2"/>
                  <a:pt x="4" y="2"/>
                  <a:pt x="4" y="2"/>
                </a:cubicBezTo>
                <a:cubicBezTo>
                  <a:pt x="4" y="2"/>
                  <a:pt x="4" y="2"/>
                  <a:pt x="4" y="2"/>
                </a:cubicBezTo>
                <a:cubicBezTo>
                  <a:pt x="4" y="2"/>
                  <a:pt x="4" y="2"/>
                  <a:pt x="5" y="2"/>
                </a:cubicBezTo>
                <a:cubicBezTo>
                  <a:pt x="3" y="2"/>
                  <a:pt x="3" y="2"/>
                  <a:pt x="3" y="2"/>
                </a:cubicBezTo>
                <a:cubicBezTo>
                  <a:pt x="3" y="3"/>
                  <a:pt x="3" y="3"/>
                  <a:pt x="3" y="3"/>
                </a:cubicBezTo>
                <a:cubicBezTo>
                  <a:pt x="2" y="3"/>
                  <a:pt x="2" y="4"/>
                  <a:pt x="2" y="4"/>
                </a:cubicBezTo>
                <a:cubicBezTo>
                  <a:pt x="1" y="4"/>
                  <a:pt x="0" y="3"/>
                  <a:pt x="0" y="2"/>
                </a:cubicBezTo>
                <a:cubicBezTo>
                  <a:pt x="0" y="2"/>
                  <a:pt x="0" y="2"/>
                  <a:pt x="0" y="2"/>
                </a:cubicBezTo>
                <a:lnTo>
                  <a:pt x="0" y="1"/>
                </a:lnTo>
                <a:close/>
                <a:moveTo>
                  <a:pt x="5" y="1"/>
                </a:moveTo>
                <a:cubicBezTo>
                  <a:pt x="5" y="1"/>
                  <a:pt x="4" y="1"/>
                  <a:pt x="4" y="1"/>
                </a:cubicBezTo>
                <a:cubicBezTo>
                  <a:pt x="4" y="1"/>
                  <a:pt x="4" y="1"/>
                  <a:pt x="4" y="1"/>
                </a:cubicBezTo>
                <a:lnTo>
                  <a:pt x="5" y="1"/>
                </a:lnTo>
                <a:close/>
                <a:moveTo>
                  <a:pt x="1" y="2"/>
                </a:moveTo>
                <a:cubicBezTo>
                  <a:pt x="1" y="2"/>
                  <a:pt x="1" y="2"/>
                  <a:pt x="1" y="2"/>
                </a:cubicBezTo>
                <a:cubicBezTo>
                  <a:pt x="1" y="2"/>
                  <a:pt x="2" y="3"/>
                  <a:pt x="2" y="3"/>
                </a:cubicBezTo>
                <a:cubicBezTo>
                  <a:pt x="2" y="3"/>
                  <a:pt x="2" y="2"/>
                  <a:pt x="2" y="2"/>
                </a:cubicBezTo>
                <a:cubicBezTo>
                  <a:pt x="2" y="2"/>
                  <a:pt x="2" y="2"/>
                  <a:pt x="2" y="2"/>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0"/>
          <p:cNvSpPr>
            <a:spLocks/>
          </p:cNvSpPr>
          <p:nvPr/>
        </p:nvSpPr>
        <p:spPr bwMode="auto">
          <a:xfrm>
            <a:off x="8324190" y="3270207"/>
            <a:ext cx="1320668" cy="766735"/>
          </a:xfrm>
          <a:custGeom>
            <a:avLst/>
            <a:gdLst>
              <a:gd name="T0" fmla="*/ 752 w 787"/>
              <a:gd name="T1" fmla="*/ 140 h 439"/>
              <a:gd name="T2" fmla="*/ 612 w 787"/>
              <a:gd name="T3" fmla="*/ 0 h 439"/>
              <a:gd name="T4" fmla="*/ 402 w 787"/>
              <a:gd name="T5" fmla="*/ 0 h 439"/>
              <a:gd name="T6" fmla="*/ 402 w 787"/>
              <a:gd name="T7" fmla="*/ 0 h 439"/>
              <a:gd name="T8" fmla="*/ 175 w 787"/>
              <a:gd name="T9" fmla="*/ 0 h 439"/>
              <a:gd name="T10" fmla="*/ 52 w 787"/>
              <a:gd name="T11" fmla="*/ 140 h 439"/>
              <a:gd name="T12" fmla="*/ 0 w 787"/>
              <a:gd name="T13" fmla="*/ 386 h 439"/>
              <a:gd name="T14" fmla="*/ 175 w 787"/>
              <a:gd name="T15" fmla="*/ 439 h 439"/>
              <a:gd name="T16" fmla="*/ 402 w 787"/>
              <a:gd name="T17" fmla="*/ 439 h 439"/>
              <a:gd name="T18" fmla="*/ 402 w 787"/>
              <a:gd name="T19" fmla="*/ 439 h 439"/>
              <a:gd name="T20" fmla="*/ 612 w 787"/>
              <a:gd name="T21" fmla="*/ 439 h 439"/>
              <a:gd name="T22" fmla="*/ 787 w 787"/>
              <a:gd name="T23" fmla="*/ 386 h 439"/>
              <a:gd name="T24" fmla="*/ 752 w 787"/>
              <a:gd name="T25" fmla="*/ 14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439">
                <a:moveTo>
                  <a:pt x="752" y="140"/>
                </a:moveTo>
                <a:lnTo>
                  <a:pt x="612" y="0"/>
                </a:lnTo>
                <a:lnTo>
                  <a:pt x="402" y="0"/>
                </a:lnTo>
                <a:lnTo>
                  <a:pt x="402" y="0"/>
                </a:lnTo>
                <a:lnTo>
                  <a:pt x="175" y="0"/>
                </a:lnTo>
                <a:lnTo>
                  <a:pt x="52" y="140"/>
                </a:lnTo>
                <a:lnTo>
                  <a:pt x="0" y="386"/>
                </a:lnTo>
                <a:lnTo>
                  <a:pt x="175" y="439"/>
                </a:lnTo>
                <a:lnTo>
                  <a:pt x="402" y="439"/>
                </a:lnTo>
                <a:lnTo>
                  <a:pt x="402" y="439"/>
                </a:lnTo>
                <a:lnTo>
                  <a:pt x="612" y="439"/>
                </a:lnTo>
                <a:lnTo>
                  <a:pt x="787" y="386"/>
                </a:lnTo>
                <a:lnTo>
                  <a:pt x="752" y="14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1"/>
          <p:cNvSpPr>
            <a:spLocks/>
          </p:cNvSpPr>
          <p:nvPr/>
        </p:nvSpPr>
        <p:spPr bwMode="auto">
          <a:xfrm>
            <a:off x="8587653" y="3240516"/>
            <a:ext cx="792066" cy="61130"/>
          </a:xfrm>
          <a:custGeom>
            <a:avLst/>
            <a:gdLst>
              <a:gd name="T0" fmla="*/ 27 w 27"/>
              <a:gd name="T1" fmla="*/ 1 h 2"/>
              <a:gd name="T2" fmla="*/ 26 w 27"/>
              <a:gd name="T3" fmla="*/ 2 h 2"/>
              <a:gd name="T4" fmla="*/ 1 w 27"/>
              <a:gd name="T5" fmla="*/ 2 h 2"/>
              <a:gd name="T6" fmla="*/ 0 w 27"/>
              <a:gd name="T7" fmla="*/ 1 h 2"/>
              <a:gd name="T8" fmla="*/ 0 w 27"/>
              <a:gd name="T9" fmla="*/ 1 h 2"/>
              <a:gd name="T10" fmla="*/ 1 w 27"/>
              <a:gd name="T11" fmla="*/ 0 h 2"/>
              <a:gd name="T12" fmla="*/ 26 w 27"/>
              <a:gd name="T13" fmla="*/ 0 h 2"/>
              <a:gd name="T14" fmla="*/ 27 w 27"/>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
                <a:moveTo>
                  <a:pt x="27" y="1"/>
                </a:moveTo>
                <a:cubicBezTo>
                  <a:pt x="27" y="1"/>
                  <a:pt x="26" y="2"/>
                  <a:pt x="26" y="2"/>
                </a:cubicBezTo>
                <a:cubicBezTo>
                  <a:pt x="1" y="2"/>
                  <a:pt x="1" y="2"/>
                  <a:pt x="1" y="2"/>
                </a:cubicBezTo>
                <a:cubicBezTo>
                  <a:pt x="1" y="2"/>
                  <a:pt x="0" y="1"/>
                  <a:pt x="0" y="1"/>
                </a:cubicBezTo>
                <a:cubicBezTo>
                  <a:pt x="0" y="1"/>
                  <a:pt x="0" y="1"/>
                  <a:pt x="0" y="1"/>
                </a:cubicBezTo>
                <a:cubicBezTo>
                  <a:pt x="0" y="0"/>
                  <a:pt x="1" y="0"/>
                  <a:pt x="1" y="0"/>
                </a:cubicBezTo>
                <a:cubicBezTo>
                  <a:pt x="26" y="0"/>
                  <a:pt x="26" y="0"/>
                  <a:pt x="26" y="0"/>
                </a:cubicBezTo>
                <a:cubicBezTo>
                  <a:pt x="26" y="0"/>
                  <a:pt x="27" y="0"/>
                  <a:pt x="27" y="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2"/>
          <p:cNvSpPr>
            <a:spLocks/>
          </p:cNvSpPr>
          <p:nvPr/>
        </p:nvSpPr>
        <p:spPr bwMode="auto">
          <a:xfrm>
            <a:off x="8470185" y="3240516"/>
            <a:ext cx="176201" cy="183388"/>
          </a:xfrm>
          <a:custGeom>
            <a:avLst/>
            <a:gdLst>
              <a:gd name="T0" fmla="*/ 6 w 6"/>
              <a:gd name="T1" fmla="*/ 0 h 6"/>
              <a:gd name="T2" fmla="*/ 6 w 6"/>
              <a:gd name="T3" fmla="*/ 1 h 6"/>
              <a:gd name="T4" fmla="*/ 2 w 6"/>
              <a:gd name="T5" fmla="*/ 5 h 6"/>
              <a:gd name="T6" fmla="*/ 1 w 6"/>
              <a:gd name="T7" fmla="*/ 5 h 6"/>
              <a:gd name="T8" fmla="*/ 1 w 6"/>
              <a:gd name="T9" fmla="*/ 5 h 6"/>
              <a:gd name="T10" fmla="*/ 1 w 6"/>
              <a:gd name="T11" fmla="*/ 4 h 6"/>
              <a:gd name="T12" fmla="*/ 5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6" y="1"/>
                  <a:pt x="6" y="1"/>
                  <a:pt x="6" y="1"/>
                </a:cubicBezTo>
                <a:cubicBezTo>
                  <a:pt x="2" y="5"/>
                  <a:pt x="2" y="5"/>
                  <a:pt x="2" y="5"/>
                </a:cubicBezTo>
                <a:cubicBezTo>
                  <a:pt x="2" y="6"/>
                  <a:pt x="1" y="6"/>
                  <a:pt x="1" y="5"/>
                </a:cubicBezTo>
                <a:cubicBezTo>
                  <a:pt x="1" y="5"/>
                  <a:pt x="1" y="5"/>
                  <a:pt x="1" y="5"/>
                </a:cubicBezTo>
                <a:cubicBezTo>
                  <a:pt x="0" y="5"/>
                  <a:pt x="0" y="4"/>
                  <a:pt x="1" y="4"/>
                </a:cubicBezTo>
                <a:cubicBezTo>
                  <a:pt x="5" y="0"/>
                  <a:pt x="5" y="0"/>
                  <a:pt x="5" y="0"/>
                </a:cubicBezTo>
                <a:cubicBezTo>
                  <a:pt x="5" y="0"/>
                  <a:pt x="6" y="0"/>
                  <a:pt x="6" y="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3"/>
          <p:cNvSpPr>
            <a:spLocks/>
          </p:cNvSpPr>
          <p:nvPr/>
        </p:nvSpPr>
        <p:spPr bwMode="auto">
          <a:xfrm>
            <a:off x="9322663" y="3240516"/>
            <a:ext cx="174523" cy="183388"/>
          </a:xfrm>
          <a:custGeom>
            <a:avLst/>
            <a:gdLst>
              <a:gd name="T0" fmla="*/ 5 w 6"/>
              <a:gd name="T1" fmla="*/ 5 h 6"/>
              <a:gd name="T2" fmla="*/ 4 w 6"/>
              <a:gd name="T3" fmla="*/ 5 h 6"/>
              <a:gd name="T4" fmla="*/ 0 w 6"/>
              <a:gd name="T5" fmla="*/ 2 h 6"/>
              <a:gd name="T6" fmla="*/ 0 w 6"/>
              <a:gd name="T7" fmla="*/ 0 h 6"/>
              <a:gd name="T8" fmla="*/ 0 w 6"/>
              <a:gd name="T9" fmla="*/ 0 h 6"/>
              <a:gd name="T10" fmla="*/ 1 w 6"/>
              <a:gd name="T11" fmla="*/ 0 h 6"/>
              <a:gd name="T12" fmla="*/ 5 w 6"/>
              <a:gd name="T13" fmla="*/ 4 h 6"/>
              <a:gd name="T14" fmla="*/ 5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5"/>
                </a:moveTo>
                <a:cubicBezTo>
                  <a:pt x="5" y="6"/>
                  <a:pt x="4" y="6"/>
                  <a:pt x="4" y="5"/>
                </a:cubicBezTo>
                <a:cubicBezTo>
                  <a:pt x="0" y="2"/>
                  <a:pt x="0" y="2"/>
                  <a:pt x="0" y="2"/>
                </a:cubicBezTo>
                <a:cubicBezTo>
                  <a:pt x="0" y="1"/>
                  <a:pt x="0" y="1"/>
                  <a:pt x="0" y="0"/>
                </a:cubicBezTo>
                <a:cubicBezTo>
                  <a:pt x="0" y="0"/>
                  <a:pt x="0" y="0"/>
                  <a:pt x="0" y="0"/>
                </a:cubicBezTo>
                <a:cubicBezTo>
                  <a:pt x="0" y="0"/>
                  <a:pt x="1" y="0"/>
                  <a:pt x="1" y="0"/>
                </a:cubicBezTo>
                <a:cubicBezTo>
                  <a:pt x="5" y="4"/>
                  <a:pt x="5" y="4"/>
                  <a:pt x="5" y="4"/>
                </a:cubicBezTo>
                <a:cubicBezTo>
                  <a:pt x="6" y="4"/>
                  <a:pt x="6" y="5"/>
                  <a:pt x="5" y="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04"/>
          <p:cNvSpPr>
            <a:spLocks noChangeArrowheads="1"/>
          </p:cNvSpPr>
          <p:nvPr/>
        </p:nvSpPr>
        <p:spPr bwMode="auto">
          <a:xfrm>
            <a:off x="8881321" y="3118257"/>
            <a:ext cx="88939" cy="90820"/>
          </a:xfrm>
          <a:prstGeom prst="ellipse">
            <a:avLst/>
          </a:pr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05"/>
          <p:cNvSpPr>
            <a:spLocks noChangeArrowheads="1"/>
          </p:cNvSpPr>
          <p:nvPr/>
        </p:nvSpPr>
        <p:spPr bwMode="auto">
          <a:xfrm>
            <a:off x="8881321" y="3240516"/>
            <a:ext cx="117467" cy="1747"/>
          </a:xfrm>
          <a:prstGeom prst="rect">
            <a:avLst/>
          </a:prstGeom>
          <a:solidFill>
            <a:srgbClr val="1C19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6"/>
          <p:cNvSpPr>
            <a:spLocks/>
          </p:cNvSpPr>
          <p:nvPr/>
        </p:nvSpPr>
        <p:spPr bwMode="auto">
          <a:xfrm>
            <a:off x="8940055" y="3209078"/>
            <a:ext cx="58733" cy="31438"/>
          </a:xfrm>
          <a:custGeom>
            <a:avLst/>
            <a:gdLst>
              <a:gd name="T0" fmla="*/ 18 w 35"/>
              <a:gd name="T1" fmla="*/ 18 h 18"/>
              <a:gd name="T2" fmla="*/ 0 w 35"/>
              <a:gd name="T3" fmla="*/ 0 h 18"/>
              <a:gd name="T4" fmla="*/ 18 w 35"/>
              <a:gd name="T5" fmla="*/ 0 h 18"/>
              <a:gd name="T6" fmla="*/ 35 w 35"/>
              <a:gd name="T7" fmla="*/ 18 h 18"/>
              <a:gd name="T8" fmla="*/ 18 w 35"/>
              <a:gd name="T9" fmla="*/ 18 h 18"/>
            </a:gdLst>
            <a:ahLst/>
            <a:cxnLst>
              <a:cxn ang="0">
                <a:pos x="T0" y="T1"/>
              </a:cxn>
              <a:cxn ang="0">
                <a:pos x="T2" y="T3"/>
              </a:cxn>
              <a:cxn ang="0">
                <a:pos x="T4" y="T5"/>
              </a:cxn>
              <a:cxn ang="0">
                <a:pos x="T6" y="T7"/>
              </a:cxn>
              <a:cxn ang="0">
                <a:pos x="T8" y="T9"/>
              </a:cxn>
            </a:cxnLst>
            <a:rect l="0" t="0" r="r" b="b"/>
            <a:pathLst>
              <a:path w="35" h="18">
                <a:moveTo>
                  <a:pt x="18" y="18"/>
                </a:moveTo>
                <a:lnTo>
                  <a:pt x="0" y="0"/>
                </a:lnTo>
                <a:lnTo>
                  <a:pt x="18" y="0"/>
                </a:lnTo>
                <a:lnTo>
                  <a:pt x="35" y="18"/>
                </a:lnTo>
                <a:lnTo>
                  <a:pt x="18" y="18"/>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7"/>
          <p:cNvSpPr>
            <a:spLocks/>
          </p:cNvSpPr>
          <p:nvPr/>
        </p:nvSpPr>
        <p:spPr bwMode="auto">
          <a:xfrm>
            <a:off x="7913054" y="3546162"/>
            <a:ext cx="587337" cy="796425"/>
          </a:xfrm>
          <a:custGeom>
            <a:avLst/>
            <a:gdLst>
              <a:gd name="T0" fmla="*/ 332 w 350"/>
              <a:gd name="T1" fmla="*/ 123 h 456"/>
              <a:gd name="T2" fmla="*/ 315 w 350"/>
              <a:gd name="T3" fmla="*/ 210 h 456"/>
              <a:gd name="T4" fmla="*/ 280 w 350"/>
              <a:gd name="T5" fmla="*/ 263 h 456"/>
              <a:gd name="T6" fmla="*/ 227 w 350"/>
              <a:gd name="T7" fmla="*/ 281 h 456"/>
              <a:gd name="T8" fmla="*/ 87 w 350"/>
              <a:gd name="T9" fmla="*/ 456 h 456"/>
              <a:gd name="T10" fmla="*/ 0 w 350"/>
              <a:gd name="T11" fmla="*/ 386 h 456"/>
              <a:gd name="T12" fmla="*/ 140 w 350"/>
              <a:gd name="T13" fmla="*/ 228 h 456"/>
              <a:gd name="T14" fmla="*/ 175 w 350"/>
              <a:gd name="T15" fmla="*/ 70 h 456"/>
              <a:gd name="T16" fmla="*/ 192 w 350"/>
              <a:gd name="T17" fmla="*/ 35 h 456"/>
              <a:gd name="T18" fmla="*/ 280 w 350"/>
              <a:gd name="T19" fmla="*/ 0 h 456"/>
              <a:gd name="T20" fmla="*/ 262 w 350"/>
              <a:gd name="T21" fmla="*/ 123 h 456"/>
              <a:gd name="T22" fmla="*/ 262 w 350"/>
              <a:gd name="T23" fmla="*/ 123 h 456"/>
              <a:gd name="T24" fmla="*/ 262 w 350"/>
              <a:gd name="T25" fmla="*/ 140 h 456"/>
              <a:gd name="T26" fmla="*/ 297 w 350"/>
              <a:gd name="T27" fmla="*/ 70 h 456"/>
              <a:gd name="T28" fmla="*/ 332 w 350"/>
              <a:gd name="T29" fmla="*/ 18 h 456"/>
              <a:gd name="T30" fmla="*/ 350 w 350"/>
              <a:gd name="T31" fmla="*/ 35 h 456"/>
              <a:gd name="T32" fmla="*/ 350 w 350"/>
              <a:gd name="T33" fmla="*/ 88 h 456"/>
              <a:gd name="T34" fmla="*/ 332 w 350"/>
              <a:gd name="T35" fmla="*/ 12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0" h="456">
                <a:moveTo>
                  <a:pt x="332" y="123"/>
                </a:moveTo>
                <a:lnTo>
                  <a:pt x="315" y="210"/>
                </a:lnTo>
                <a:lnTo>
                  <a:pt x="280" y="263"/>
                </a:lnTo>
                <a:lnTo>
                  <a:pt x="227" y="281"/>
                </a:lnTo>
                <a:lnTo>
                  <a:pt x="87" y="456"/>
                </a:lnTo>
                <a:lnTo>
                  <a:pt x="0" y="386"/>
                </a:lnTo>
                <a:lnTo>
                  <a:pt x="140" y="228"/>
                </a:lnTo>
                <a:lnTo>
                  <a:pt x="175" y="70"/>
                </a:lnTo>
                <a:lnTo>
                  <a:pt x="192" y="35"/>
                </a:lnTo>
                <a:lnTo>
                  <a:pt x="280" y="0"/>
                </a:lnTo>
                <a:lnTo>
                  <a:pt x="262" y="123"/>
                </a:lnTo>
                <a:lnTo>
                  <a:pt x="262" y="123"/>
                </a:lnTo>
                <a:lnTo>
                  <a:pt x="262" y="140"/>
                </a:lnTo>
                <a:lnTo>
                  <a:pt x="297" y="70"/>
                </a:lnTo>
                <a:lnTo>
                  <a:pt x="332" y="18"/>
                </a:lnTo>
                <a:lnTo>
                  <a:pt x="350" y="35"/>
                </a:lnTo>
                <a:lnTo>
                  <a:pt x="350" y="88"/>
                </a:lnTo>
                <a:lnTo>
                  <a:pt x="332" y="123"/>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8"/>
          <p:cNvSpPr>
            <a:spLocks/>
          </p:cNvSpPr>
          <p:nvPr/>
        </p:nvSpPr>
        <p:spPr bwMode="auto">
          <a:xfrm>
            <a:off x="8441657" y="3607290"/>
            <a:ext cx="58733" cy="61130"/>
          </a:xfrm>
          <a:custGeom>
            <a:avLst/>
            <a:gdLst>
              <a:gd name="T0" fmla="*/ 35 w 35"/>
              <a:gd name="T1" fmla="*/ 35 h 35"/>
              <a:gd name="T2" fmla="*/ 0 w 35"/>
              <a:gd name="T3" fmla="*/ 18 h 35"/>
              <a:gd name="T4" fmla="*/ 17 w 35"/>
              <a:gd name="T5" fmla="*/ 0 h 35"/>
              <a:gd name="T6" fmla="*/ 35 w 35"/>
              <a:gd name="T7" fmla="*/ 0 h 35"/>
              <a:gd name="T8" fmla="*/ 35 w 35"/>
              <a:gd name="T9" fmla="*/ 35 h 35"/>
            </a:gdLst>
            <a:ahLst/>
            <a:cxnLst>
              <a:cxn ang="0">
                <a:pos x="T0" y="T1"/>
              </a:cxn>
              <a:cxn ang="0">
                <a:pos x="T2" y="T3"/>
              </a:cxn>
              <a:cxn ang="0">
                <a:pos x="T4" y="T5"/>
              </a:cxn>
              <a:cxn ang="0">
                <a:pos x="T6" y="T7"/>
              </a:cxn>
              <a:cxn ang="0">
                <a:pos x="T8" y="T9"/>
              </a:cxn>
            </a:cxnLst>
            <a:rect l="0" t="0" r="r" b="b"/>
            <a:pathLst>
              <a:path w="35" h="35">
                <a:moveTo>
                  <a:pt x="35" y="35"/>
                </a:moveTo>
                <a:lnTo>
                  <a:pt x="0" y="18"/>
                </a:lnTo>
                <a:lnTo>
                  <a:pt x="17" y="0"/>
                </a:lnTo>
                <a:lnTo>
                  <a:pt x="35" y="0"/>
                </a:lnTo>
                <a:lnTo>
                  <a:pt x="35"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9"/>
          <p:cNvSpPr>
            <a:spLocks/>
          </p:cNvSpPr>
          <p:nvPr/>
        </p:nvSpPr>
        <p:spPr bwMode="auto">
          <a:xfrm>
            <a:off x="7913054" y="3546162"/>
            <a:ext cx="439664" cy="703859"/>
          </a:xfrm>
          <a:custGeom>
            <a:avLst/>
            <a:gdLst>
              <a:gd name="T0" fmla="*/ 17 w 262"/>
              <a:gd name="T1" fmla="*/ 403 h 403"/>
              <a:gd name="T2" fmla="*/ 175 w 262"/>
              <a:gd name="T3" fmla="*/ 228 h 403"/>
              <a:gd name="T4" fmla="*/ 227 w 262"/>
              <a:gd name="T5" fmla="*/ 70 h 403"/>
              <a:gd name="T6" fmla="*/ 262 w 262"/>
              <a:gd name="T7" fmla="*/ 0 h 403"/>
              <a:gd name="T8" fmla="*/ 210 w 262"/>
              <a:gd name="T9" fmla="*/ 70 h 403"/>
              <a:gd name="T10" fmla="*/ 140 w 262"/>
              <a:gd name="T11" fmla="*/ 228 h 403"/>
              <a:gd name="T12" fmla="*/ 0 w 262"/>
              <a:gd name="T13" fmla="*/ 386 h 403"/>
              <a:gd name="T14" fmla="*/ 17 w 262"/>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03">
                <a:moveTo>
                  <a:pt x="17" y="403"/>
                </a:moveTo>
                <a:lnTo>
                  <a:pt x="175" y="228"/>
                </a:lnTo>
                <a:lnTo>
                  <a:pt x="227" y="70"/>
                </a:lnTo>
                <a:lnTo>
                  <a:pt x="262" y="0"/>
                </a:lnTo>
                <a:lnTo>
                  <a:pt x="210" y="70"/>
                </a:lnTo>
                <a:lnTo>
                  <a:pt x="140" y="228"/>
                </a:lnTo>
                <a:lnTo>
                  <a:pt x="0" y="386"/>
                </a:lnTo>
                <a:lnTo>
                  <a:pt x="17" y="403"/>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0"/>
          <p:cNvSpPr>
            <a:spLocks/>
          </p:cNvSpPr>
          <p:nvPr/>
        </p:nvSpPr>
        <p:spPr bwMode="auto">
          <a:xfrm>
            <a:off x="8324190" y="3760987"/>
            <a:ext cx="58733" cy="151950"/>
          </a:xfrm>
          <a:custGeom>
            <a:avLst/>
            <a:gdLst>
              <a:gd name="T0" fmla="*/ 35 w 35"/>
              <a:gd name="T1" fmla="*/ 0 h 87"/>
              <a:gd name="T2" fmla="*/ 0 w 35"/>
              <a:gd name="T3" fmla="*/ 87 h 87"/>
              <a:gd name="T4" fmla="*/ 17 w 35"/>
              <a:gd name="T5" fmla="*/ 17 h 87"/>
              <a:gd name="T6" fmla="*/ 35 w 35"/>
              <a:gd name="T7" fmla="*/ 0 h 87"/>
            </a:gdLst>
            <a:ahLst/>
            <a:cxnLst>
              <a:cxn ang="0">
                <a:pos x="T0" y="T1"/>
              </a:cxn>
              <a:cxn ang="0">
                <a:pos x="T2" y="T3"/>
              </a:cxn>
              <a:cxn ang="0">
                <a:pos x="T4" y="T5"/>
              </a:cxn>
              <a:cxn ang="0">
                <a:pos x="T6" y="T7"/>
              </a:cxn>
            </a:cxnLst>
            <a:rect l="0" t="0" r="r" b="b"/>
            <a:pathLst>
              <a:path w="35" h="87">
                <a:moveTo>
                  <a:pt x="35" y="0"/>
                </a:moveTo>
                <a:lnTo>
                  <a:pt x="0" y="87"/>
                </a:lnTo>
                <a:lnTo>
                  <a:pt x="17" y="17"/>
                </a:lnTo>
                <a:lnTo>
                  <a:pt x="35"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1"/>
          <p:cNvSpPr>
            <a:spLocks/>
          </p:cNvSpPr>
          <p:nvPr/>
        </p:nvSpPr>
        <p:spPr bwMode="auto">
          <a:xfrm>
            <a:off x="8030522" y="3944375"/>
            <a:ext cx="234935" cy="275954"/>
          </a:xfrm>
          <a:custGeom>
            <a:avLst/>
            <a:gdLst>
              <a:gd name="T0" fmla="*/ 0 w 140"/>
              <a:gd name="T1" fmla="*/ 35 h 158"/>
              <a:gd name="T2" fmla="*/ 35 w 140"/>
              <a:gd name="T3" fmla="*/ 0 h 158"/>
              <a:gd name="T4" fmla="*/ 140 w 140"/>
              <a:gd name="T5" fmla="*/ 123 h 158"/>
              <a:gd name="T6" fmla="*/ 122 w 140"/>
              <a:gd name="T7" fmla="*/ 158 h 158"/>
              <a:gd name="T8" fmla="*/ 0 w 140"/>
              <a:gd name="T9" fmla="*/ 35 h 158"/>
            </a:gdLst>
            <a:ahLst/>
            <a:cxnLst>
              <a:cxn ang="0">
                <a:pos x="T0" y="T1"/>
              </a:cxn>
              <a:cxn ang="0">
                <a:pos x="T2" y="T3"/>
              </a:cxn>
              <a:cxn ang="0">
                <a:pos x="T4" y="T5"/>
              </a:cxn>
              <a:cxn ang="0">
                <a:pos x="T6" y="T7"/>
              </a:cxn>
              <a:cxn ang="0">
                <a:pos x="T8" y="T9"/>
              </a:cxn>
            </a:cxnLst>
            <a:rect l="0" t="0" r="r" b="b"/>
            <a:pathLst>
              <a:path w="140" h="158">
                <a:moveTo>
                  <a:pt x="0" y="35"/>
                </a:moveTo>
                <a:lnTo>
                  <a:pt x="35" y="0"/>
                </a:lnTo>
                <a:lnTo>
                  <a:pt x="140" y="123"/>
                </a:lnTo>
                <a:lnTo>
                  <a:pt x="122" y="158"/>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2"/>
          <p:cNvSpPr>
            <a:spLocks/>
          </p:cNvSpPr>
          <p:nvPr/>
        </p:nvSpPr>
        <p:spPr bwMode="auto">
          <a:xfrm>
            <a:off x="6855848" y="4005503"/>
            <a:ext cx="1379403" cy="1929935"/>
          </a:xfrm>
          <a:custGeom>
            <a:avLst/>
            <a:gdLst>
              <a:gd name="T0" fmla="*/ 700 w 822"/>
              <a:gd name="T1" fmla="*/ 0 h 1105"/>
              <a:gd name="T2" fmla="*/ 0 w 822"/>
              <a:gd name="T3" fmla="*/ 719 h 1105"/>
              <a:gd name="T4" fmla="*/ 280 w 822"/>
              <a:gd name="T5" fmla="*/ 1105 h 1105"/>
              <a:gd name="T6" fmla="*/ 822 w 822"/>
              <a:gd name="T7" fmla="*/ 123 h 1105"/>
              <a:gd name="T8" fmla="*/ 700 w 822"/>
              <a:gd name="T9" fmla="*/ 0 h 1105"/>
            </a:gdLst>
            <a:ahLst/>
            <a:cxnLst>
              <a:cxn ang="0">
                <a:pos x="T0" y="T1"/>
              </a:cxn>
              <a:cxn ang="0">
                <a:pos x="T2" y="T3"/>
              </a:cxn>
              <a:cxn ang="0">
                <a:pos x="T4" y="T5"/>
              </a:cxn>
              <a:cxn ang="0">
                <a:pos x="T6" y="T7"/>
              </a:cxn>
              <a:cxn ang="0">
                <a:pos x="T8" y="T9"/>
              </a:cxn>
            </a:cxnLst>
            <a:rect l="0" t="0" r="r" b="b"/>
            <a:pathLst>
              <a:path w="822" h="1105">
                <a:moveTo>
                  <a:pt x="700" y="0"/>
                </a:moveTo>
                <a:lnTo>
                  <a:pt x="0" y="719"/>
                </a:lnTo>
                <a:lnTo>
                  <a:pt x="280" y="1105"/>
                </a:lnTo>
                <a:lnTo>
                  <a:pt x="822" y="123"/>
                </a:lnTo>
                <a:lnTo>
                  <a:pt x="70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3"/>
          <p:cNvSpPr>
            <a:spLocks/>
          </p:cNvSpPr>
          <p:nvPr/>
        </p:nvSpPr>
        <p:spPr bwMode="auto">
          <a:xfrm>
            <a:off x="9468657" y="3546162"/>
            <a:ext cx="615864" cy="796425"/>
          </a:xfrm>
          <a:custGeom>
            <a:avLst/>
            <a:gdLst>
              <a:gd name="T0" fmla="*/ 17 w 367"/>
              <a:gd name="T1" fmla="*/ 140 h 456"/>
              <a:gd name="T2" fmla="*/ 52 w 367"/>
              <a:gd name="T3" fmla="*/ 210 h 456"/>
              <a:gd name="T4" fmla="*/ 70 w 367"/>
              <a:gd name="T5" fmla="*/ 263 h 456"/>
              <a:gd name="T6" fmla="*/ 122 w 367"/>
              <a:gd name="T7" fmla="*/ 281 h 456"/>
              <a:gd name="T8" fmla="*/ 262 w 367"/>
              <a:gd name="T9" fmla="*/ 456 h 456"/>
              <a:gd name="T10" fmla="*/ 367 w 367"/>
              <a:gd name="T11" fmla="*/ 386 h 456"/>
              <a:gd name="T12" fmla="*/ 210 w 367"/>
              <a:gd name="T13" fmla="*/ 228 h 456"/>
              <a:gd name="T14" fmla="*/ 192 w 367"/>
              <a:gd name="T15" fmla="*/ 70 h 456"/>
              <a:gd name="T16" fmla="*/ 157 w 367"/>
              <a:gd name="T17" fmla="*/ 53 h 456"/>
              <a:gd name="T18" fmla="*/ 70 w 367"/>
              <a:gd name="T19" fmla="*/ 0 h 456"/>
              <a:gd name="T20" fmla="*/ 87 w 367"/>
              <a:gd name="T21" fmla="*/ 123 h 456"/>
              <a:gd name="T22" fmla="*/ 87 w 367"/>
              <a:gd name="T23" fmla="*/ 123 h 456"/>
              <a:gd name="T24" fmla="*/ 87 w 367"/>
              <a:gd name="T25" fmla="*/ 140 h 456"/>
              <a:gd name="T26" fmla="*/ 52 w 367"/>
              <a:gd name="T27" fmla="*/ 70 h 456"/>
              <a:gd name="T28" fmla="*/ 17 w 367"/>
              <a:gd name="T29" fmla="*/ 35 h 456"/>
              <a:gd name="T30" fmla="*/ 0 w 367"/>
              <a:gd name="T31" fmla="*/ 35 h 456"/>
              <a:gd name="T32" fmla="*/ 0 w 367"/>
              <a:gd name="T33" fmla="*/ 88 h 456"/>
              <a:gd name="T34" fmla="*/ 17 w 367"/>
              <a:gd name="T35"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456">
                <a:moveTo>
                  <a:pt x="17" y="140"/>
                </a:moveTo>
                <a:lnTo>
                  <a:pt x="52" y="210"/>
                </a:lnTo>
                <a:lnTo>
                  <a:pt x="70" y="263"/>
                </a:lnTo>
                <a:lnTo>
                  <a:pt x="122" y="281"/>
                </a:lnTo>
                <a:lnTo>
                  <a:pt x="262" y="456"/>
                </a:lnTo>
                <a:lnTo>
                  <a:pt x="367" y="386"/>
                </a:lnTo>
                <a:lnTo>
                  <a:pt x="210" y="228"/>
                </a:lnTo>
                <a:lnTo>
                  <a:pt x="192" y="70"/>
                </a:lnTo>
                <a:lnTo>
                  <a:pt x="157" y="53"/>
                </a:lnTo>
                <a:lnTo>
                  <a:pt x="70" y="0"/>
                </a:lnTo>
                <a:lnTo>
                  <a:pt x="87" y="123"/>
                </a:lnTo>
                <a:lnTo>
                  <a:pt x="87" y="123"/>
                </a:lnTo>
                <a:lnTo>
                  <a:pt x="87" y="140"/>
                </a:lnTo>
                <a:lnTo>
                  <a:pt x="52" y="70"/>
                </a:lnTo>
                <a:lnTo>
                  <a:pt x="17" y="35"/>
                </a:lnTo>
                <a:lnTo>
                  <a:pt x="0" y="35"/>
                </a:lnTo>
                <a:lnTo>
                  <a:pt x="0" y="88"/>
                </a:lnTo>
                <a:lnTo>
                  <a:pt x="17" y="140"/>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4"/>
          <p:cNvSpPr>
            <a:spLocks/>
          </p:cNvSpPr>
          <p:nvPr/>
        </p:nvSpPr>
        <p:spPr bwMode="auto">
          <a:xfrm>
            <a:off x="9497186" y="3607290"/>
            <a:ext cx="30206" cy="61130"/>
          </a:xfrm>
          <a:custGeom>
            <a:avLst/>
            <a:gdLst>
              <a:gd name="T0" fmla="*/ 0 w 18"/>
              <a:gd name="T1" fmla="*/ 35 h 35"/>
              <a:gd name="T2" fmla="*/ 18 w 18"/>
              <a:gd name="T3" fmla="*/ 18 h 35"/>
              <a:gd name="T4" fmla="*/ 0 w 18"/>
              <a:gd name="T5" fmla="*/ 0 h 35"/>
              <a:gd name="T6" fmla="*/ 0 w 18"/>
              <a:gd name="T7" fmla="*/ 0 h 35"/>
              <a:gd name="T8" fmla="*/ 0 w 18"/>
              <a:gd name="T9" fmla="*/ 35 h 35"/>
            </a:gdLst>
            <a:ahLst/>
            <a:cxnLst>
              <a:cxn ang="0">
                <a:pos x="T0" y="T1"/>
              </a:cxn>
              <a:cxn ang="0">
                <a:pos x="T2" y="T3"/>
              </a:cxn>
              <a:cxn ang="0">
                <a:pos x="T4" y="T5"/>
              </a:cxn>
              <a:cxn ang="0">
                <a:pos x="T6" y="T7"/>
              </a:cxn>
              <a:cxn ang="0">
                <a:pos x="T8" y="T9"/>
              </a:cxn>
            </a:cxnLst>
            <a:rect l="0" t="0" r="r" b="b"/>
            <a:pathLst>
              <a:path w="18" h="35">
                <a:moveTo>
                  <a:pt x="0" y="35"/>
                </a:moveTo>
                <a:lnTo>
                  <a:pt x="18" y="18"/>
                </a:lnTo>
                <a:lnTo>
                  <a:pt x="0" y="0"/>
                </a:lnTo>
                <a:lnTo>
                  <a:pt x="0" y="0"/>
                </a:lnTo>
                <a:lnTo>
                  <a:pt x="0"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5"/>
          <p:cNvSpPr>
            <a:spLocks/>
          </p:cNvSpPr>
          <p:nvPr/>
        </p:nvSpPr>
        <p:spPr bwMode="auto">
          <a:xfrm>
            <a:off x="9614653" y="3577600"/>
            <a:ext cx="469869" cy="672421"/>
          </a:xfrm>
          <a:custGeom>
            <a:avLst/>
            <a:gdLst>
              <a:gd name="T0" fmla="*/ 245 w 280"/>
              <a:gd name="T1" fmla="*/ 385 h 385"/>
              <a:gd name="T2" fmla="*/ 88 w 280"/>
              <a:gd name="T3" fmla="*/ 210 h 385"/>
              <a:gd name="T4" fmla="*/ 53 w 280"/>
              <a:gd name="T5" fmla="*/ 52 h 385"/>
              <a:gd name="T6" fmla="*/ 0 w 280"/>
              <a:gd name="T7" fmla="*/ 0 h 385"/>
              <a:gd name="T8" fmla="*/ 53 w 280"/>
              <a:gd name="T9" fmla="*/ 52 h 385"/>
              <a:gd name="T10" fmla="*/ 123 w 280"/>
              <a:gd name="T11" fmla="*/ 210 h 385"/>
              <a:gd name="T12" fmla="*/ 280 w 280"/>
              <a:gd name="T13" fmla="*/ 368 h 385"/>
              <a:gd name="T14" fmla="*/ 245 w 280"/>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85">
                <a:moveTo>
                  <a:pt x="245" y="385"/>
                </a:moveTo>
                <a:lnTo>
                  <a:pt x="88" y="210"/>
                </a:lnTo>
                <a:lnTo>
                  <a:pt x="53" y="52"/>
                </a:lnTo>
                <a:lnTo>
                  <a:pt x="0" y="0"/>
                </a:lnTo>
                <a:lnTo>
                  <a:pt x="53" y="52"/>
                </a:lnTo>
                <a:lnTo>
                  <a:pt x="123" y="210"/>
                </a:lnTo>
                <a:lnTo>
                  <a:pt x="280" y="368"/>
                </a:lnTo>
                <a:lnTo>
                  <a:pt x="245" y="385"/>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6"/>
          <p:cNvSpPr>
            <a:spLocks/>
          </p:cNvSpPr>
          <p:nvPr/>
        </p:nvSpPr>
        <p:spPr bwMode="auto">
          <a:xfrm>
            <a:off x="9614653" y="3760987"/>
            <a:ext cx="30206" cy="151950"/>
          </a:xfrm>
          <a:custGeom>
            <a:avLst/>
            <a:gdLst>
              <a:gd name="T0" fmla="*/ 0 w 18"/>
              <a:gd name="T1" fmla="*/ 0 h 87"/>
              <a:gd name="T2" fmla="*/ 18 w 18"/>
              <a:gd name="T3" fmla="*/ 87 h 87"/>
              <a:gd name="T4" fmla="*/ 0 w 18"/>
              <a:gd name="T5" fmla="*/ 17 h 87"/>
              <a:gd name="T6" fmla="*/ 0 w 18"/>
              <a:gd name="T7" fmla="*/ 0 h 87"/>
            </a:gdLst>
            <a:ahLst/>
            <a:cxnLst>
              <a:cxn ang="0">
                <a:pos x="T0" y="T1"/>
              </a:cxn>
              <a:cxn ang="0">
                <a:pos x="T2" y="T3"/>
              </a:cxn>
              <a:cxn ang="0">
                <a:pos x="T4" y="T5"/>
              </a:cxn>
              <a:cxn ang="0">
                <a:pos x="T6" y="T7"/>
              </a:cxn>
            </a:cxnLst>
            <a:rect l="0" t="0" r="r" b="b"/>
            <a:pathLst>
              <a:path w="18" h="87">
                <a:moveTo>
                  <a:pt x="0" y="0"/>
                </a:moveTo>
                <a:lnTo>
                  <a:pt x="18" y="87"/>
                </a:lnTo>
                <a:lnTo>
                  <a:pt x="0" y="17"/>
                </a:lnTo>
                <a:lnTo>
                  <a:pt x="0"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7"/>
          <p:cNvSpPr>
            <a:spLocks/>
          </p:cNvSpPr>
          <p:nvPr/>
        </p:nvSpPr>
        <p:spPr bwMode="auto">
          <a:xfrm>
            <a:off x="9703592" y="3944375"/>
            <a:ext cx="263462" cy="275954"/>
          </a:xfrm>
          <a:custGeom>
            <a:avLst/>
            <a:gdLst>
              <a:gd name="T0" fmla="*/ 157 w 157"/>
              <a:gd name="T1" fmla="*/ 35 h 158"/>
              <a:gd name="T2" fmla="*/ 105 w 157"/>
              <a:gd name="T3" fmla="*/ 0 h 158"/>
              <a:gd name="T4" fmla="*/ 0 w 157"/>
              <a:gd name="T5" fmla="*/ 123 h 158"/>
              <a:gd name="T6" fmla="*/ 17 w 157"/>
              <a:gd name="T7" fmla="*/ 158 h 158"/>
              <a:gd name="T8" fmla="*/ 157 w 157"/>
              <a:gd name="T9" fmla="*/ 35 h 158"/>
            </a:gdLst>
            <a:ahLst/>
            <a:cxnLst>
              <a:cxn ang="0">
                <a:pos x="T0" y="T1"/>
              </a:cxn>
              <a:cxn ang="0">
                <a:pos x="T2" y="T3"/>
              </a:cxn>
              <a:cxn ang="0">
                <a:pos x="T4" y="T5"/>
              </a:cxn>
              <a:cxn ang="0">
                <a:pos x="T6" y="T7"/>
              </a:cxn>
              <a:cxn ang="0">
                <a:pos x="T8" y="T9"/>
              </a:cxn>
            </a:cxnLst>
            <a:rect l="0" t="0" r="r" b="b"/>
            <a:pathLst>
              <a:path w="157" h="158">
                <a:moveTo>
                  <a:pt x="157" y="35"/>
                </a:moveTo>
                <a:lnTo>
                  <a:pt x="105" y="0"/>
                </a:lnTo>
                <a:lnTo>
                  <a:pt x="0" y="123"/>
                </a:lnTo>
                <a:lnTo>
                  <a:pt x="17" y="158"/>
                </a:lnTo>
                <a:lnTo>
                  <a:pt x="157"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8"/>
          <p:cNvSpPr>
            <a:spLocks/>
          </p:cNvSpPr>
          <p:nvPr/>
        </p:nvSpPr>
        <p:spPr bwMode="auto">
          <a:xfrm>
            <a:off x="9732121" y="4005503"/>
            <a:ext cx="1409608" cy="1929935"/>
          </a:xfrm>
          <a:custGeom>
            <a:avLst/>
            <a:gdLst>
              <a:gd name="T0" fmla="*/ 140 w 840"/>
              <a:gd name="T1" fmla="*/ 0 h 1105"/>
              <a:gd name="T2" fmla="*/ 840 w 840"/>
              <a:gd name="T3" fmla="*/ 719 h 1105"/>
              <a:gd name="T4" fmla="*/ 543 w 840"/>
              <a:gd name="T5" fmla="*/ 1105 h 1105"/>
              <a:gd name="T6" fmla="*/ 0 w 840"/>
              <a:gd name="T7" fmla="*/ 123 h 1105"/>
              <a:gd name="T8" fmla="*/ 140 w 840"/>
              <a:gd name="T9" fmla="*/ 0 h 1105"/>
            </a:gdLst>
            <a:ahLst/>
            <a:cxnLst>
              <a:cxn ang="0">
                <a:pos x="T0" y="T1"/>
              </a:cxn>
              <a:cxn ang="0">
                <a:pos x="T2" y="T3"/>
              </a:cxn>
              <a:cxn ang="0">
                <a:pos x="T4" y="T5"/>
              </a:cxn>
              <a:cxn ang="0">
                <a:pos x="T6" y="T7"/>
              </a:cxn>
              <a:cxn ang="0">
                <a:pos x="T8" y="T9"/>
              </a:cxn>
            </a:cxnLst>
            <a:rect l="0" t="0" r="r" b="b"/>
            <a:pathLst>
              <a:path w="840" h="1105">
                <a:moveTo>
                  <a:pt x="140" y="0"/>
                </a:moveTo>
                <a:lnTo>
                  <a:pt x="840" y="719"/>
                </a:lnTo>
                <a:lnTo>
                  <a:pt x="543" y="1105"/>
                </a:lnTo>
                <a:lnTo>
                  <a:pt x="0" y="123"/>
                </a:lnTo>
                <a:lnTo>
                  <a:pt x="14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9"/>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2"/>
                  <a:pt x="5" y="12"/>
                  <a:pt x="3" y="11"/>
                </a:cubicBezTo>
                <a:cubicBezTo>
                  <a:pt x="0" y="9"/>
                  <a:pt x="0" y="6"/>
                  <a:pt x="1" y="3"/>
                </a:cubicBezTo>
                <a:cubicBezTo>
                  <a:pt x="3" y="1"/>
                  <a:pt x="6" y="0"/>
                  <a:pt x="9" y="2"/>
                </a:cubicBezTo>
                <a:cubicBezTo>
                  <a:pt x="11" y="3"/>
                  <a:pt x="12" y="7"/>
                  <a:pt x="10" y="9"/>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0"/>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1"/>
                  <a:pt x="5" y="12"/>
                  <a:pt x="3" y="11"/>
                </a:cubicBezTo>
                <a:cubicBezTo>
                  <a:pt x="1" y="9"/>
                  <a:pt x="0" y="6"/>
                  <a:pt x="1" y="3"/>
                </a:cubicBezTo>
                <a:cubicBezTo>
                  <a:pt x="3" y="1"/>
                  <a:pt x="6" y="0"/>
                  <a:pt x="9" y="2"/>
                </a:cubicBezTo>
                <a:cubicBezTo>
                  <a:pt x="11" y="3"/>
                  <a:pt x="12" y="7"/>
                  <a:pt x="10" y="9"/>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1"/>
          <p:cNvSpPr>
            <a:spLocks/>
          </p:cNvSpPr>
          <p:nvPr/>
        </p:nvSpPr>
        <p:spPr bwMode="auto">
          <a:xfrm>
            <a:off x="9379718" y="2290394"/>
            <a:ext cx="323874" cy="337084"/>
          </a:xfrm>
          <a:custGeom>
            <a:avLst/>
            <a:gdLst>
              <a:gd name="T0" fmla="*/ 10 w 11"/>
              <a:gd name="T1" fmla="*/ 8 h 11"/>
              <a:gd name="T2" fmla="*/ 3 w 11"/>
              <a:gd name="T3" fmla="*/ 9 h 11"/>
              <a:gd name="T4" fmla="*/ 2 w 11"/>
              <a:gd name="T5" fmla="*/ 3 h 11"/>
              <a:gd name="T6" fmla="*/ 8 w 11"/>
              <a:gd name="T7" fmla="*/ 1 h 11"/>
              <a:gd name="T8" fmla="*/ 10 w 11"/>
              <a:gd name="T9" fmla="*/ 8 h 11"/>
            </a:gdLst>
            <a:ahLst/>
            <a:cxnLst>
              <a:cxn ang="0">
                <a:pos x="T0" y="T1"/>
              </a:cxn>
              <a:cxn ang="0">
                <a:pos x="T2" y="T3"/>
              </a:cxn>
              <a:cxn ang="0">
                <a:pos x="T4" y="T5"/>
              </a:cxn>
              <a:cxn ang="0">
                <a:pos x="T6" y="T7"/>
              </a:cxn>
              <a:cxn ang="0">
                <a:pos x="T8" y="T9"/>
              </a:cxn>
            </a:cxnLst>
            <a:rect l="0" t="0" r="r" b="b"/>
            <a:pathLst>
              <a:path w="11" h="11">
                <a:moveTo>
                  <a:pt x="10" y="8"/>
                </a:moveTo>
                <a:cubicBezTo>
                  <a:pt x="8" y="10"/>
                  <a:pt x="5" y="11"/>
                  <a:pt x="3" y="9"/>
                </a:cubicBezTo>
                <a:cubicBezTo>
                  <a:pt x="1" y="8"/>
                  <a:pt x="0" y="5"/>
                  <a:pt x="2" y="3"/>
                </a:cubicBezTo>
                <a:cubicBezTo>
                  <a:pt x="3" y="0"/>
                  <a:pt x="6" y="0"/>
                  <a:pt x="8" y="1"/>
                </a:cubicBezTo>
                <a:cubicBezTo>
                  <a:pt x="11" y="3"/>
                  <a:pt x="11" y="6"/>
                  <a:pt x="10" y="8"/>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2"/>
          <p:cNvSpPr>
            <a:spLocks/>
          </p:cNvSpPr>
          <p:nvPr/>
        </p:nvSpPr>
        <p:spPr bwMode="auto">
          <a:xfrm>
            <a:off x="9409924" y="2321832"/>
            <a:ext cx="263462" cy="274208"/>
          </a:xfrm>
          <a:custGeom>
            <a:avLst/>
            <a:gdLst>
              <a:gd name="T0" fmla="*/ 8 w 9"/>
              <a:gd name="T1" fmla="*/ 6 h 9"/>
              <a:gd name="T2" fmla="*/ 3 w 9"/>
              <a:gd name="T3" fmla="*/ 8 h 9"/>
              <a:gd name="T4" fmla="*/ 2 w 9"/>
              <a:gd name="T5" fmla="*/ 2 h 9"/>
              <a:gd name="T6" fmla="*/ 7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6"/>
                  <a:pt x="0" y="4"/>
                  <a:pt x="2" y="2"/>
                </a:cubicBezTo>
                <a:cubicBezTo>
                  <a:pt x="3" y="0"/>
                  <a:pt x="5" y="0"/>
                  <a:pt x="7" y="1"/>
                </a:cubicBezTo>
                <a:cubicBezTo>
                  <a:pt x="9" y="2"/>
                  <a:pt x="9" y="5"/>
                  <a:pt x="8" y="6"/>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3"/>
          <p:cNvSpPr>
            <a:spLocks/>
          </p:cNvSpPr>
          <p:nvPr/>
        </p:nvSpPr>
        <p:spPr bwMode="auto">
          <a:xfrm>
            <a:off x="9438452" y="2351524"/>
            <a:ext cx="206406" cy="214826"/>
          </a:xfrm>
          <a:custGeom>
            <a:avLst/>
            <a:gdLst>
              <a:gd name="T0" fmla="*/ 6 w 7"/>
              <a:gd name="T1" fmla="*/ 5 h 7"/>
              <a:gd name="T2" fmla="*/ 2 w 7"/>
              <a:gd name="T3" fmla="*/ 6 h 7"/>
              <a:gd name="T4" fmla="*/ 1 w 7"/>
              <a:gd name="T5" fmla="*/ 2 h 7"/>
              <a:gd name="T6" fmla="*/ 5 w 7"/>
              <a:gd name="T7" fmla="*/ 1 h 7"/>
              <a:gd name="T8" fmla="*/ 6 w 7"/>
              <a:gd name="T9" fmla="*/ 5 h 7"/>
            </a:gdLst>
            <a:ahLst/>
            <a:cxnLst>
              <a:cxn ang="0">
                <a:pos x="T0" y="T1"/>
              </a:cxn>
              <a:cxn ang="0">
                <a:pos x="T2" y="T3"/>
              </a:cxn>
              <a:cxn ang="0">
                <a:pos x="T4" y="T5"/>
              </a:cxn>
              <a:cxn ang="0">
                <a:pos x="T6" y="T7"/>
              </a:cxn>
              <a:cxn ang="0">
                <a:pos x="T8" y="T9"/>
              </a:cxn>
            </a:cxnLst>
            <a:rect l="0" t="0" r="r" b="b"/>
            <a:pathLst>
              <a:path w="7" h="7">
                <a:moveTo>
                  <a:pt x="6" y="5"/>
                </a:moveTo>
                <a:cubicBezTo>
                  <a:pt x="6" y="6"/>
                  <a:pt x="4" y="7"/>
                  <a:pt x="2" y="6"/>
                </a:cubicBezTo>
                <a:cubicBezTo>
                  <a:pt x="1" y="5"/>
                  <a:pt x="0" y="3"/>
                  <a:pt x="1" y="2"/>
                </a:cubicBezTo>
                <a:cubicBezTo>
                  <a:pt x="2" y="0"/>
                  <a:pt x="4" y="0"/>
                  <a:pt x="5" y="1"/>
                </a:cubicBezTo>
                <a:cubicBezTo>
                  <a:pt x="7" y="2"/>
                  <a:pt x="7" y="3"/>
                  <a:pt x="6" y="5"/>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4"/>
          <p:cNvSpPr>
            <a:spLocks noEditPoints="1"/>
          </p:cNvSpPr>
          <p:nvPr/>
        </p:nvSpPr>
        <p:spPr bwMode="auto">
          <a:xfrm>
            <a:off x="9497186" y="2382962"/>
            <a:ext cx="117467" cy="151950"/>
          </a:xfrm>
          <a:custGeom>
            <a:avLst/>
            <a:gdLst>
              <a:gd name="T0" fmla="*/ 0 w 4"/>
              <a:gd name="T1" fmla="*/ 4 h 5"/>
              <a:gd name="T2" fmla="*/ 0 w 4"/>
              <a:gd name="T3" fmla="*/ 4 h 5"/>
              <a:gd name="T4" fmla="*/ 0 w 4"/>
              <a:gd name="T5" fmla="*/ 3 h 5"/>
              <a:gd name="T6" fmla="*/ 0 w 4"/>
              <a:gd name="T7" fmla="*/ 2 h 5"/>
              <a:gd name="T8" fmla="*/ 0 w 4"/>
              <a:gd name="T9" fmla="*/ 2 h 5"/>
              <a:gd name="T10" fmla="*/ 1 w 4"/>
              <a:gd name="T11" fmla="*/ 2 h 5"/>
              <a:gd name="T12" fmla="*/ 1 w 4"/>
              <a:gd name="T13" fmla="*/ 3 h 5"/>
              <a:gd name="T14" fmla="*/ 1 w 4"/>
              <a:gd name="T15" fmla="*/ 3 h 5"/>
              <a:gd name="T16" fmla="*/ 1 w 4"/>
              <a:gd name="T17" fmla="*/ 2 h 5"/>
              <a:gd name="T18" fmla="*/ 1 w 4"/>
              <a:gd name="T19" fmla="*/ 1 h 5"/>
              <a:gd name="T20" fmla="*/ 1 w 4"/>
              <a:gd name="T21" fmla="*/ 1 h 5"/>
              <a:gd name="T22" fmla="*/ 1 w 4"/>
              <a:gd name="T23" fmla="*/ 1 h 5"/>
              <a:gd name="T24" fmla="*/ 2 w 4"/>
              <a:gd name="T25" fmla="*/ 0 h 5"/>
              <a:gd name="T26" fmla="*/ 3 w 4"/>
              <a:gd name="T27" fmla="*/ 0 h 5"/>
              <a:gd name="T28" fmla="*/ 3 w 4"/>
              <a:gd name="T29" fmla="*/ 0 h 5"/>
              <a:gd name="T30" fmla="*/ 3 w 4"/>
              <a:gd name="T31" fmla="*/ 0 h 5"/>
              <a:gd name="T32" fmla="*/ 3 w 4"/>
              <a:gd name="T33" fmla="*/ 1 h 5"/>
              <a:gd name="T34" fmla="*/ 4 w 4"/>
              <a:gd name="T35" fmla="*/ 1 h 5"/>
              <a:gd name="T36" fmla="*/ 3 w 4"/>
              <a:gd name="T37" fmla="*/ 2 h 5"/>
              <a:gd name="T38" fmla="*/ 3 w 4"/>
              <a:gd name="T39" fmla="*/ 2 h 5"/>
              <a:gd name="T40" fmla="*/ 3 w 4"/>
              <a:gd name="T41" fmla="*/ 2 h 5"/>
              <a:gd name="T42" fmla="*/ 3 w 4"/>
              <a:gd name="T43" fmla="*/ 2 h 5"/>
              <a:gd name="T44" fmla="*/ 3 w 4"/>
              <a:gd name="T45" fmla="*/ 1 h 5"/>
              <a:gd name="T46" fmla="*/ 2 w 4"/>
              <a:gd name="T47" fmla="*/ 2 h 5"/>
              <a:gd name="T48" fmla="*/ 3 w 4"/>
              <a:gd name="T49" fmla="*/ 3 h 5"/>
              <a:gd name="T50" fmla="*/ 3 w 4"/>
              <a:gd name="T51" fmla="*/ 4 h 5"/>
              <a:gd name="T52" fmla="*/ 1 w 4"/>
              <a:gd name="T53" fmla="*/ 4 h 5"/>
              <a:gd name="T54" fmla="*/ 1 w 4"/>
              <a:gd name="T55" fmla="*/ 5 h 5"/>
              <a:gd name="T56" fmla="*/ 0 w 4"/>
              <a:gd name="T57" fmla="*/ 4 h 5"/>
              <a:gd name="T58" fmla="*/ 2 w 4"/>
              <a:gd name="T59" fmla="*/ 1 h 5"/>
              <a:gd name="T60" fmla="*/ 2 w 4"/>
              <a:gd name="T61" fmla="*/ 1 h 5"/>
              <a:gd name="T62" fmla="*/ 2 w 4"/>
              <a:gd name="T63" fmla="*/ 2 h 5"/>
              <a:gd name="T64" fmla="*/ 2 w 4"/>
              <a:gd name="T65" fmla="*/ 1 h 5"/>
              <a:gd name="T66" fmla="*/ 1 w 4"/>
              <a:gd name="T67" fmla="*/ 4 h 5"/>
              <a:gd name="T68" fmla="*/ 2 w 4"/>
              <a:gd name="T69" fmla="*/ 4 h 5"/>
              <a:gd name="T70" fmla="*/ 2 w 4"/>
              <a:gd name="T71" fmla="*/ 3 h 5"/>
              <a:gd name="T72" fmla="*/ 2 w 4"/>
              <a:gd name="T73" fmla="*/ 3 h 5"/>
              <a:gd name="T74" fmla="*/ 2 w 4"/>
              <a:gd name="T75" fmla="*/ 3 h 5"/>
              <a:gd name="T76" fmla="*/ 1 w 4"/>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 h="5">
                <a:moveTo>
                  <a:pt x="0" y="4"/>
                </a:moveTo>
                <a:cubicBezTo>
                  <a:pt x="0" y="4"/>
                  <a:pt x="0" y="4"/>
                  <a:pt x="0" y="4"/>
                </a:cubicBezTo>
                <a:cubicBezTo>
                  <a:pt x="0" y="4"/>
                  <a:pt x="0" y="3"/>
                  <a:pt x="0" y="3"/>
                </a:cubicBezTo>
                <a:cubicBezTo>
                  <a:pt x="0" y="3"/>
                  <a:pt x="0" y="2"/>
                  <a:pt x="0" y="2"/>
                </a:cubicBezTo>
                <a:cubicBezTo>
                  <a:pt x="0" y="2"/>
                  <a:pt x="0" y="2"/>
                  <a:pt x="0" y="2"/>
                </a:cubicBezTo>
                <a:cubicBezTo>
                  <a:pt x="1" y="2"/>
                  <a:pt x="1" y="2"/>
                  <a:pt x="1" y="2"/>
                </a:cubicBezTo>
                <a:cubicBezTo>
                  <a:pt x="1" y="3"/>
                  <a:pt x="1" y="3"/>
                  <a:pt x="1" y="3"/>
                </a:cubicBezTo>
                <a:cubicBezTo>
                  <a:pt x="1" y="3"/>
                  <a:pt x="1" y="3"/>
                  <a:pt x="1"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3" y="0"/>
                </a:cubicBezTo>
                <a:cubicBezTo>
                  <a:pt x="3" y="0"/>
                  <a:pt x="3" y="0"/>
                  <a:pt x="3" y="0"/>
                </a:cubicBezTo>
                <a:cubicBezTo>
                  <a:pt x="3" y="0"/>
                  <a:pt x="3" y="0"/>
                  <a:pt x="3" y="0"/>
                </a:cubicBezTo>
                <a:cubicBezTo>
                  <a:pt x="3" y="1"/>
                  <a:pt x="3" y="1"/>
                  <a:pt x="3" y="1"/>
                </a:cubicBezTo>
                <a:cubicBezTo>
                  <a:pt x="3" y="1"/>
                  <a:pt x="4" y="1"/>
                  <a:pt x="4" y="1"/>
                </a:cubicBezTo>
                <a:cubicBezTo>
                  <a:pt x="4" y="2"/>
                  <a:pt x="4" y="2"/>
                  <a:pt x="3" y="2"/>
                </a:cubicBezTo>
                <a:cubicBezTo>
                  <a:pt x="3" y="2"/>
                  <a:pt x="3" y="2"/>
                  <a:pt x="3" y="2"/>
                </a:cubicBezTo>
                <a:cubicBezTo>
                  <a:pt x="3" y="2"/>
                  <a:pt x="3" y="2"/>
                  <a:pt x="3" y="2"/>
                </a:cubicBezTo>
                <a:cubicBezTo>
                  <a:pt x="3" y="2"/>
                  <a:pt x="3" y="2"/>
                  <a:pt x="3" y="2"/>
                </a:cubicBezTo>
                <a:cubicBezTo>
                  <a:pt x="3" y="2"/>
                  <a:pt x="3" y="2"/>
                  <a:pt x="3" y="1"/>
                </a:cubicBezTo>
                <a:cubicBezTo>
                  <a:pt x="2" y="2"/>
                  <a:pt x="2" y="2"/>
                  <a:pt x="2" y="2"/>
                </a:cubicBezTo>
                <a:cubicBezTo>
                  <a:pt x="3" y="3"/>
                  <a:pt x="3" y="3"/>
                  <a:pt x="3" y="3"/>
                </a:cubicBezTo>
                <a:cubicBezTo>
                  <a:pt x="3" y="3"/>
                  <a:pt x="3" y="4"/>
                  <a:pt x="3" y="4"/>
                </a:cubicBezTo>
                <a:cubicBezTo>
                  <a:pt x="2" y="4"/>
                  <a:pt x="2" y="5"/>
                  <a:pt x="1" y="4"/>
                </a:cubicBezTo>
                <a:cubicBezTo>
                  <a:pt x="1" y="5"/>
                  <a:pt x="1" y="5"/>
                  <a:pt x="1" y="5"/>
                </a:cubicBezTo>
                <a:lnTo>
                  <a:pt x="0" y="4"/>
                </a:lnTo>
                <a:close/>
                <a:moveTo>
                  <a:pt x="2" y="1"/>
                </a:moveTo>
                <a:cubicBezTo>
                  <a:pt x="2" y="1"/>
                  <a:pt x="2" y="1"/>
                  <a:pt x="2" y="1"/>
                </a:cubicBezTo>
                <a:cubicBezTo>
                  <a:pt x="2" y="1"/>
                  <a:pt x="2" y="1"/>
                  <a:pt x="2" y="2"/>
                </a:cubicBezTo>
                <a:lnTo>
                  <a:pt x="2" y="1"/>
                </a:lnTo>
                <a:close/>
                <a:moveTo>
                  <a:pt x="1" y="4"/>
                </a:moveTo>
                <a:cubicBezTo>
                  <a:pt x="1" y="4"/>
                  <a:pt x="2" y="4"/>
                  <a:pt x="2" y="4"/>
                </a:cubicBezTo>
                <a:cubicBezTo>
                  <a:pt x="2" y="4"/>
                  <a:pt x="2" y="4"/>
                  <a:pt x="2" y="3"/>
                </a:cubicBezTo>
                <a:cubicBezTo>
                  <a:pt x="2" y="3"/>
                  <a:pt x="2" y="3"/>
                  <a:pt x="2" y="3"/>
                </a:cubicBezTo>
                <a:cubicBezTo>
                  <a:pt x="2" y="3"/>
                  <a:pt x="2" y="3"/>
                  <a:pt x="2" y="3"/>
                </a:cubicBezTo>
                <a:lnTo>
                  <a:pt x="1"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5"/>
          <p:cNvSpPr>
            <a:spLocks/>
          </p:cNvSpPr>
          <p:nvPr/>
        </p:nvSpPr>
        <p:spPr bwMode="auto">
          <a:xfrm>
            <a:off x="7913054" y="2688607"/>
            <a:ext cx="380929" cy="366775"/>
          </a:xfrm>
          <a:custGeom>
            <a:avLst/>
            <a:gdLst>
              <a:gd name="T0" fmla="*/ 11 w 13"/>
              <a:gd name="T1" fmla="*/ 4 h 12"/>
              <a:gd name="T2" fmla="*/ 9 w 13"/>
              <a:gd name="T3" fmla="*/ 11 h 12"/>
              <a:gd name="T4" fmla="*/ 2 w 13"/>
              <a:gd name="T5" fmla="*/ 8 h 12"/>
              <a:gd name="T6" fmla="*/ 4 w 13"/>
              <a:gd name="T7" fmla="*/ 1 h 12"/>
              <a:gd name="T8" fmla="*/ 11 w 13"/>
              <a:gd name="T9" fmla="*/ 4 h 12"/>
            </a:gdLst>
            <a:ahLst/>
            <a:cxnLst>
              <a:cxn ang="0">
                <a:pos x="T0" y="T1"/>
              </a:cxn>
              <a:cxn ang="0">
                <a:pos x="T2" y="T3"/>
              </a:cxn>
              <a:cxn ang="0">
                <a:pos x="T4" y="T5"/>
              </a:cxn>
              <a:cxn ang="0">
                <a:pos x="T6" y="T7"/>
              </a:cxn>
              <a:cxn ang="0">
                <a:pos x="T8" y="T9"/>
              </a:cxn>
            </a:cxnLst>
            <a:rect l="0" t="0" r="r" b="b"/>
            <a:pathLst>
              <a:path w="13" h="12">
                <a:moveTo>
                  <a:pt x="11" y="4"/>
                </a:moveTo>
                <a:cubicBezTo>
                  <a:pt x="13" y="6"/>
                  <a:pt x="11" y="10"/>
                  <a:pt x="9" y="11"/>
                </a:cubicBezTo>
                <a:cubicBezTo>
                  <a:pt x="6" y="12"/>
                  <a:pt x="3" y="11"/>
                  <a:pt x="2" y="8"/>
                </a:cubicBezTo>
                <a:cubicBezTo>
                  <a:pt x="0" y="5"/>
                  <a:pt x="2" y="2"/>
                  <a:pt x="4" y="1"/>
                </a:cubicBezTo>
                <a:cubicBezTo>
                  <a:pt x="7" y="0"/>
                  <a:pt x="10" y="1"/>
                  <a:pt x="11"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6"/>
          <p:cNvSpPr>
            <a:spLocks/>
          </p:cNvSpPr>
          <p:nvPr/>
        </p:nvSpPr>
        <p:spPr bwMode="auto">
          <a:xfrm>
            <a:off x="7941582" y="2688607"/>
            <a:ext cx="323874" cy="366775"/>
          </a:xfrm>
          <a:custGeom>
            <a:avLst/>
            <a:gdLst>
              <a:gd name="T0" fmla="*/ 10 w 11"/>
              <a:gd name="T1" fmla="*/ 4 h 12"/>
              <a:gd name="T2" fmla="*/ 8 w 11"/>
              <a:gd name="T3" fmla="*/ 11 h 12"/>
              <a:gd name="T4" fmla="*/ 1 w 11"/>
              <a:gd name="T5" fmla="*/ 8 h 12"/>
              <a:gd name="T6" fmla="*/ 3 w 11"/>
              <a:gd name="T7" fmla="*/ 1 h 12"/>
              <a:gd name="T8" fmla="*/ 10 w 11"/>
              <a:gd name="T9" fmla="*/ 4 h 12"/>
            </a:gdLst>
            <a:ahLst/>
            <a:cxnLst>
              <a:cxn ang="0">
                <a:pos x="T0" y="T1"/>
              </a:cxn>
              <a:cxn ang="0">
                <a:pos x="T2" y="T3"/>
              </a:cxn>
              <a:cxn ang="0">
                <a:pos x="T4" y="T5"/>
              </a:cxn>
              <a:cxn ang="0">
                <a:pos x="T6" y="T7"/>
              </a:cxn>
              <a:cxn ang="0">
                <a:pos x="T8" y="T9"/>
              </a:cxn>
            </a:cxnLst>
            <a:rect l="0" t="0" r="r" b="b"/>
            <a:pathLst>
              <a:path w="11" h="12">
                <a:moveTo>
                  <a:pt x="10" y="4"/>
                </a:moveTo>
                <a:cubicBezTo>
                  <a:pt x="11" y="6"/>
                  <a:pt x="10" y="9"/>
                  <a:pt x="8" y="11"/>
                </a:cubicBezTo>
                <a:cubicBezTo>
                  <a:pt x="5" y="12"/>
                  <a:pt x="2" y="11"/>
                  <a:pt x="1" y="8"/>
                </a:cubicBezTo>
                <a:cubicBezTo>
                  <a:pt x="0" y="5"/>
                  <a:pt x="1" y="2"/>
                  <a:pt x="3" y="1"/>
                </a:cubicBezTo>
                <a:cubicBezTo>
                  <a:pt x="6" y="0"/>
                  <a:pt x="9" y="1"/>
                  <a:pt x="10" y="4"/>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7"/>
          <p:cNvSpPr>
            <a:spLocks/>
          </p:cNvSpPr>
          <p:nvPr/>
        </p:nvSpPr>
        <p:spPr bwMode="auto">
          <a:xfrm>
            <a:off x="7941582" y="2688607"/>
            <a:ext cx="323874" cy="337084"/>
          </a:xfrm>
          <a:custGeom>
            <a:avLst/>
            <a:gdLst>
              <a:gd name="T0" fmla="*/ 10 w 11"/>
              <a:gd name="T1" fmla="*/ 4 h 11"/>
              <a:gd name="T2" fmla="*/ 7 w 11"/>
              <a:gd name="T3" fmla="*/ 10 h 11"/>
              <a:gd name="T4" fmla="*/ 1 w 11"/>
              <a:gd name="T5" fmla="*/ 8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6"/>
                  <a:pt x="10" y="9"/>
                  <a:pt x="7" y="10"/>
                </a:cubicBezTo>
                <a:cubicBezTo>
                  <a:pt x="5" y="11"/>
                  <a:pt x="2" y="10"/>
                  <a:pt x="1" y="8"/>
                </a:cubicBezTo>
                <a:cubicBezTo>
                  <a:pt x="0" y="5"/>
                  <a:pt x="1" y="3"/>
                  <a:pt x="4" y="1"/>
                </a:cubicBezTo>
                <a:cubicBezTo>
                  <a:pt x="6" y="0"/>
                  <a:pt x="9" y="2"/>
                  <a:pt x="10"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8"/>
          <p:cNvSpPr>
            <a:spLocks/>
          </p:cNvSpPr>
          <p:nvPr/>
        </p:nvSpPr>
        <p:spPr bwMode="auto">
          <a:xfrm>
            <a:off x="7971788" y="2720045"/>
            <a:ext cx="263462" cy="274208"/>
          </a:xfrm>
          <a:custGeom>
            <a:avLst/>
            <a:gdLst>
              <a:gd name="T0" fmla="*/ 8 w 9"/>
              <a:gd name="T1" fmla="*/ 3 h 9"/>
              <a:gd name="T2" fmla="*/ 6 w 9"/>
              <a:gd name="T3" fmla="*/ 8 h 9"/>
              <a:gd name="T4" fmla="*/ 1 w 9"/>
              <a:gd name="T5" fmla="*/ 6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8"/>
                  <a:pt x="6" y="8"/>
                </a:cubicBezTo>
                <a:cubicBezTo>
                  <a:pt x="4" y="9"/>
                  <a:pt x="2" y="8"/>
                  <a:pt x="1" y="6"/>
                </a:cubicBezTo>
                <a:cubicBezTo>
                  <a:pt x="0" y="5"/>
                  <a:pt x="1" y="2"/>
                  <a:pt x="3" y="1"/>
                </a:cubicBezTo>
                <a:cubicBezTo>
                  <a:pt x="5" y="0"/>
                  <a:pt x="7" y="1"/>
                  <a:pt x="8" y="3"/>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
          <p:cNvSpPr>
            <a:spLocks/>
          </p:cNvSpPr>
          <p:nvPr/>
        </p:nvSpPr>
        <p:spPr bwMode="auto">
          <a:xfrm>
            <a:off x="8000316" y="2749737"/>
            <a:ext cx="206406" cy="244517"/>
          </a:xfrm>
          <a:custGeom>
            <a:avLst/>
            <a:gdLst>
              <a:gd name="T0" fmla="*/ 6 w 7"/>
              <a:gd name="T1" fmla="*/ 3 h 8"/>
              <a:gd name="T2" fmla="*/ 5 w 7"/>
              <a:gd name="T3" fmla="*/ 7 h 8"/>
              <a:gd name="T4" fmla="*/ 1 w 7"/>
              <a:gd name="T5" fmla="*/ 5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6" y="6"/>
                  <a:pt x="5" y="7"/>
                </a:cubicBezTo>
                <a:cubicBezTo>
                  <a:pt x="3" y="8"/>
                  <a:pt x="1" y="7"/>
                  <a:pt x="1" y="5"/>
                </a:cubicBezTo>
                <a:cubicBezTo>
                  <a:pt x="0" y="4"/>
                  <a:pt x="1" y="2"/>
                  <a:pt x="2" y="1"/>
                </a:cubicBezTo>
                <a:cubicBezTo>
                  <a:pt x="4" y="0"/>
                  <a:pt x="6" y="1"/>
                  <a:pt x="6" y="3"/>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0"/>
          <p:cNvSpPr>
            <a:spLocks noEditPoints="1"/>
          </p:cNvSpPr>
          <p:nvPr/>
        </p:nvSpPr>
        <p:spPr bwMode="auto">
          <a:xfrm>
            <a:off x="8030522" y="2781174"/>
            <a:ext cx="145995" cy="151950"/>
          </a:xfrm>
          <a:custGeom>
            <a:avLst/>
            <a:gdLst>
              <a:gd name="T0" fmla="*/ 3 w 5"/>
              <a:gd name="T1" fmla="*/ 5 h 5"/>
              <a:gd name="T2" fmla="*/ 3 w 5"/>
              <a:gd name="T3" fmla="*/ 5 h 5"/>
              <a:gd name="T4" fmla="*/ 2 w 5"/>
              <a:gd name="T5" fmla="*/ 5 h 5"/>
              <a:gd name="T6" fmla="*/ 1 w 5"/>
              <a:gd name="T7" fmla="*/ 4 h 5"/>
              <a:gd name="T8" fmla="*/ 1 w 5"/>
              <a:gd name="T9" fmla="*/ 4 h 5"/>
              <a:gd name="T10" fmla="*/ 2 w 5"/>
              <a:gd name="T11" fmla="*/ 4 h 5"/>
              <a:gd name="T12" fmla="*/ 2 w 5"/>
              <a:gd name="T13" fmla="*/ 4 h 5"/>
              <a:gd name="T14" fmla="*/ 3 w 5"/>
              <a:gd name="T15" fmla="*/ 4 h 5"/>
              <a:gd name="T16" fmla="*/ 2 w 5"/>
              <a:gd name="T17" fmla="*/ 3 h 5"/>
              <a:gd name="T18" fmla="*/ 1 w 5"/>
              <a:gd name="T19" fmla="*/ 3 h 5"/>
              <a:gd name="T20" fmla="*/ 1 w 5"/>
              <a:gd name="T21" fmla="*/ 3 h 5"/>
              <a:gd name="T22" fmla="*/ 1 w 5"/>
              <a:gd name="T23" fmla="*/ 3 h 5"/>
              <a:gd name="T24" fmla="*/ 1 w 5"/>
              <a:gd name="T25" fmla="*/ 2 h 5"/>
              <a:gd name="T26" fmla="*/ 1 w 5"/>
              <a:gd name="T27" fmla="*/ 1 h 5"/>
              <a:gd name="T28" fmla="*/ 1 w 5"/>
              <a:gd name="T29" fmla="*/ 1 h 5"/>
              <a:gd name="T30" fmla="*/ 2 w 5"/>
              <a:gd name="T31" fmla="*/ 0 h 5"/>
              <a:gd name="T32" fmla="*/ 2 w 5"/>
              <a:gd name="T33" fmla="*/ 1 h 5"/>
              <a:gd name="T34" fmla="*/ 3 w 5"/>
              <a:gd name="T35" fmla="*/ 1 h 5"/>
              <a:gd name="T36" fmla="*/ 3 w 5"/>
              <a:gd name="T37" fmla="*/ 2 h 5"/>
              <a:gd name="T38" fmla="*/ 4 w 5"/>
              <a:gd name="T39" fmla="*/ 2 h 5"/>
              <a:gd name="T40" fmla="*/ 3 w 5"/>
              <a:gd name="T41" fmla="*/ 2 h 5"/>
              <a:gd name="T42" fmla="*/ 3 w 5"/>
              <a:gd name="T43" fmla="*/ 2 h 5"/>
              <a:gd name="T44" fmla="*/ 2 w 5"/>
              <a:gd name="T45" fmla="*/ 2 h 5"/>
              <a:gd name="T46" fmla="*/ 3 w 5"/>
              <a:gd name="T47" fmla="*/ 2 h 5"/>
              <a:gd name="T48" fmla="*/ 4 w 5"/>
              <a:gd name="T49" fmla="*/ 3 h 5"/>
              <a:gd name="T50" fmla="*/ 4 w 5"/>
              <a:gd name="T51" fmla="*/ 3 h 5"/>
              <a:gd name="T52" fmla="*/ 4 w 5"/>
              <a:gd name="T53" fmla="*/ 5 h 5"/>
              <a:gd name="T54" fmla="*/ 4 w 5"/>
              <a:gd name="T55" fmla="*/ 5 h 5"/>
              <a:gd name="T56" fmla="*/ 3 w 5"/>
              <a:gd name="T57" fmla="*/ 5 h 5"/>
              <a:gd name="T58" fmla="*/ 2 w 5"/>
              <a:gd name="T59" fmla="*/ 2 h 5"/>
              <a:gd name="T60" fmla="*/ 1 w 5"/>
              <a:gd name="T61" fmla="*/ 2 h 5"/>
              <a:gd name="T62" fmla="*/ 2 w 5"/>
              <a:gd name="T63" fmla="*/ 3 h 5"/>
              <a:gd name="T64" fmla="*/ 2 w 5"/>
              <a:gd name="T65" fmla="*/ 2 h 5"/>
              <a:gd name="T66" fmla="*/ 3 w 5"/>
              <a:gd name="T67" fmla="*/ 4 h 5"/>
              <a:gd name="T68" fmla="*/ 4 w 5"/>
              <a:gd name="T69" fmla="*/ 4 h 5"/>
              <a:gd name="T70" fmla="*/ 4 w 5"/>
              <a:gd name="T71" fmla="*/ 3 h 5"/>
              <a:gd name="T72" fmla="*/ 3 w 5"/>
              <a:gd name="T73" fmla="*/ 3 h 5"/>
              <a:gd name="T74" fmla="*/ 3 w 5"/>
              <a:gd name="T75" fmla="*/ 3 h 5"/>
              <a:gd name="T76" fmla="*/ 3 w 5"/>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 h="5">
                <a:moveTo>
                  <a:pt x="3" y="5"/>
                </a:moveTo>
                <a:cubicBezTo>
                  <a:pt x="3" y="5"/>
                  <a:pt x="3" y="5"/>
                  <a:pt x="3" y="5"/>
                </a:cubicBezTo>
                <a:cubicBezTo>
                  <a:pt x="3" y="5"/>
                  <a:pt x="2" y="5"/>
                  <a:pt x="2" y="5"/>
                </a:cubicBezTo>
                <a:cubicBezTo>
                  <a:pt x="2" y="5"/>
                  <a:pt x="2" y="5"/>
                  <a:pt x="1" y="4"/>
                </a:cubicBezTo>
                <a:cubicBezTo>
                  <a:pt x="1" y="4"/>
                  <a:pt x="1" y="4"/>
                  <a:pt x="1" y="4"/>
                </a:cubicBezTo>
                <a:cubicBezTo>
                  <a:pt x="2" y="4"/>
                  <a:pt x="2" y="4"/>
                  <a:pt x="2" y="4"/>
                </a:cubicBezTo>
                <a:cubicBezTo>
                  <a:pt x="2" y="4"/>
                  <a:pt x="2" y="4"/>
                  <a:pt x="2" y="4"/>
                </a:cubicBezTo>
                <a:cubicBezTo>
                  <a:pt x="2" y="4"/>
                  <a:pt x="2" y="4"/>
                  <a:pt x="3" y="4"/>
                </a:cubicBezTo>
                <a:cubicBezTo>
                  <a:pt x="2" y="3"/>
                  <a:pt x="2" y="3"/>
                  <a:pt x="2" y="3"/>
                </a:cubicBezTo>
                <a:cubicBezTo>
                  <a:pt x="2" y="3"/>
                  <a:pt x="2" y="3"/>
                  <a:pt x="1" y="3"/>
                </a:cubicBezTo>
                <a:cubicBezTo>
                  <a:pt x="1" y="3"/>
                  <a:pt x="1" y="3"/>
                  <a:pt x="1" y="3"/>
                </a:cubicBezTo>
                <a:cubicBezTo>
                  <a:pt x="1" y="3"/>
                  <a:pt x="1" y="3"/>
                  <a:pt x="1" y="3"/>
                </a:cubicBezTo>
                <a:cubicBezTo>
                  <a:pt x="1" y="2"/>
                  <a:pt x="0" y="2"/>
                  <a:pt x="1" y="2"/>
                </a:cubicBezTo>
                <a:cubicBezTo>
                  <a:pt x="1" y="1"/>
                  <a:pt x="1" y="1"/>
                  <a:pt x="1" y="1"/>
                </a:cubicBezTo>
                <a:cubicBezTo>
                  <a:pt x="1" y="1"/>
                  <a:pt x="1" y="1"/>
                  <a:pt x="1" y="1"/>
                </a:cubicBezTo>
                <a:cubicBezTo>
                  <a:pt x="2" y="0"/>
                  <a:pt x="2" y="0"/>
                  <a:pt x="2" y="0"/>
                </a:cubicBezTo>
                <a:cubicBezTo>
                  <a:pt x="2" y="1"/>
                  <a:pt x="2" y="1"/>
                  <a:pt x="2" y="1"/>
                </a:cubicBezTo>
                <a:cubicBezTo>
                  <a:pt x="2" y="1"/>
                  <a:pt x="3" y="1"/>
                  <a:pt x="3" y="1"/>
                </a:cubicBezTo>
                <a:cubicBezTo>
                  <a:pt x="3" y="1"/>
                  <a:pt x="3" y="1"/>
                  <a:pt x="3" y="2"/>
                </a:cubicBezTo>
                <a:cubicBezTo>
                  <a:pt x="4" y="2"/>
                  <a:pt x="4" y="2"/>
                  <a:pt x="4" y="2"/>
                </a:cubicBezTo>
                <a:cubicBezTo>
                  <a:pt x="3" y="2"/>
                  <a:pt x="3" y="2"/>
                  <a:pt x="3" y="2"/>
                </a:cubicBezTo>
                <a:cubicBezTo>
                  <a:pt x="3" y="2"/>
                  <a:pt x="3" y="2"/>
                  <a:pt x="3" y="2"/>
                </a:cubicBezTo>
                <a:cubicBezTo>
                  <a:pt x="3" y="2"/>
                  <a:pt x="2" y="2"/>
                  <a:pt x="2" y="2"/>
                </a:cubicBezTo>
                <a:cubicBezTo>
                  <a:pt x="3" y="2"/>
                  <a:pt x="3" y="2"/>
                  <a:pt x="3" y="2"/>
                </a:cubicBezTo>
                <a:cubicBezTo>
                  <a:pt x="3" y="2"/>
                  <a:pt x="3" y="2"/>
                  <a:pt x="4" y="3"/>
                </a:cubicBezTo>
                <a:cubicBezTo>
                  <a:pt x="4" y="3"/>
                  <a:pt x="4" y="3"/>
                  <a:pt x="4" y="3"/>
                </a:cubicBezTo>
                <a:cubicBezTo>
                  <a:pt x="5" y="4"/>
                  <a:pt x="4" y="4"/>
                  <a:pt x="4" y="5"/>
                </a:cubicBezTo>
                <a:cubicBezTo>
                  <a:pt x="4" y="5"/>
                  <a:pt x="4" y="5"/>
                  <a:pt x="4" y="5"/>
                </a:cubicBezTo>
                <a:lnTo>
                  <a:pt x="3" y="5"/>
                </a:lnTo>
                <a:close/>
                <a:moveTo>
                  <a:pt x="2" y="2"/>
                </a:moveTo>
                <a:cubicBezTo>
                  <a:pt x="1" y="2"/>
                  <a:pt x="1" y="2"/>
                  <a:pt x="1" y="2"/>
                </a:cubicBezTo>
                <a:cubicBezTo>
                  <a:pt x="1" y="2"/>
                  <a:pt x="2" y="3"/>
                  <a:pt x="2" y="3"/>
                </a:cubicBezTo>
                <a:lnTo>
                  <a:pt x="2" y="2"/>
                </a:lnTo>
                <a:close/>
                <a:moveTo>
                  <a:pt x="3" y="4"/>
                </a:moveTo>
                <a:cubicBezTo>
                  <a:pt x="3" y="4"/>
                  <a:pt x="4" y="4"/>
                  <a:pt x="4" y="4"/>
                </a:cubicBezTo>
                <a:cubicBezTo>
                  <a:pt x="4" y="4"/>
                  <a:pt x="4" y="4"/>
                  <a:pt x="4" y="3"/>
                </a:cubicBezTo>
                <a:cubicBezTo>
                  <a:pt x="3" y="3"/>
                  <a:pt x="3" y="3"/>
                  <a:pt x="3" y="3"/>
                </a:cubicBezTo>
                <a:cubicBezTo>
                  <a:pt x="3" y="3"/>
                  <a:pt x="3" y="3"/>
                  <a:pt x="3" y="3"/>
                </a:cubicBezTo>
                <a:lnTo>
                  <a:pt x="3"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1"/>
          <p:cNvSpPr>
            <a:spLocks/>
          </p:cNvSpPr>
          <p:nvPr/>
        </p:nvSpPr>
        <p:spPr bwMode="auto">
          <a:xfrm>
            <a:off x="8852793" y="2136698"/>
            <a:ext cx="234935" cy="214826"/>
          </a:xfrm>
          <a:custGeom>
            <a:avLst/>
            <a:gdLst>
              <a:gd name="T0" fmla="*/ 6 w 8"/>
              <a:gd name="T1" fmla="*/ 1 h 7"/>
              <a:gd name="T2" fmla="*/ 6 w 8"/>
              <a:gd name="T3" fmla="*/ 6 h 7"/>
              <a:gd name="T4" fmla="*/ 1 w 8"/>
              <a:gd name="T5" fmla="*/ 5 h 7"/>
              <a:gd name="T6" fmla="*/ 2 w 8"/>
              <a:gd name="T7" fmla="*/ 1 h 7"/>
              <a:gd name="T8" fmla="*/ 6 w 8"/>
              <a:gd name="T9" fmla="*/ 1 h 7"/>
            </a:gdLst>
            <a:ahLst/>
            <a:cxnLst>
              <a:cxn ang="0">
                <a:pos x="T0" y="T1"/>
              </a:cxn>
              <a:cxn ang="0">
                <a:pos x="T2" y="T3"/>
              </a:cxn>
              <a:cxn ang="0">
                <a:pos x="T4" y="T5"/>
              </a:cxn>
              <a:cxn ang="0">
                <a:pos x="T6" y="T7"/>
              </a:cxn>
              <a:cxn ang="0">
                <a:pos x="T8" y="T9"/>
              </a:cxn>
            </a:cxnLst>
            <a:rect l="0" t="0" r="r" b="b"/>
            <a:pathLst>
              <a:path w="8" h="7">
                <a:moveTo>
                  <a:pt x="6" y="1"/>
                </a:moveTo>
                <a:cubicBezTo>
                  <a:pt x="8" y="3"/>
                  <a:pt x="7" y="5"/>
                  <a:pt x="6" y="6"/>
                </a:cubicBezTo>
                <a:cubicBezTo>
                  <a:pt x="4" y="7"/>
                  <a:pt x="2" y="7"/>
                  <a:pt x="1" y="5"/>
                </a:cubicBezTo>
                <a:cubicBezTo>
                  <a:pt x="0" y="4"/>
                  <a:pt x="0"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2"/>
          <p:cNvSpPr>
            <a:spLocks/>
          </p:cNvSpPr>
          <p:nvPr/>
        </p:nvSpPr>
        <p:spPr bwMode="auto">
          <a:xfrm>
            <a:off x="8852793" y="2136698"/>
            <a:ext cx="204729" cy="214826"/>
          </a:xfrm>
          <a:custGeom>
            <a:avLst/>
            <a:gdLst>
              <a:gd name="T0" fmla="*/ 6 w 7"/>
              <a:gd name="T1" fmla="*/ 1 h 7"/>
              <a:gd name="T2" fmla="*/ 6 w 7"/>
              <a:gd name="T3" fmla="*/ 6 h 7"/>
              <a:gd name="T4" fmla="*/ 1 w 7"/>
              <a:gd name="T5" fmla="*/ 5 h 7"/>
              <a:gd name="T6" fmla="*/ 2 w 7"/>
              <a:gd name="T7" fmla="*/ 1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7" y="3"/>
                  <a:pt x="7" y="5"/>
                  <a:pt x="6" y="6"/>
                </a:cubicBezTo>
                <a:cubicBezTo>
                  <a:pt x="4" y="7"/>
                  <a:pt x="2" y="6"/>
                  <a:pt x="1" y="5"/>
                </a:cubicBezTo>
                <a:cubicBezTo>
                  <a:pt x="0" y="4"/>
                  <a:pt x="1" y="2"/>
                  <a:pt x="2" y="1"/>
                </a:cubicBezTo>
                <a:cubicBezTo>
                  <a:pt x="3" y="0"/>
                  <a:pt x="5" y="0"/>
                  <a:pt x="6"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3"/>
          <p:cNvSpPr>
            <a:spLocks/>
          </p:cNvSpPr>
          <p:nvPr/>
        </p:nvSpPr>
        <p:spPr bwMode="auto">
          <a:xfrm>
            <a:off x="8881321" y="2136698"/>
            <a:ext cx="176201" cy="214826"/>
          </a:xfrm>
          <a:custGeom>
            <a:avLst/>
            <a:gdLst>
              <a:gd name="T0" fmla="*/ 5 w 6"/>
              <a:gd name="T1" fmla="*/ 2 h 7"/>
              <a:gd name="T2" fmla="*/ 5 w 6"/>
              <a:gd name="T3" fmla="*/ 6 h 7"/>
              <a:gd name="T4" fmla="*/ 0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1" y="6"/>
                  <a:pt x="0" y="5"/>
                </a:cubicBezTo>
                <a:cubicBezTo>
                  <a:pt x="0" y="4"/>
                  <a:pt x="0" y="2"/>
                  <a:pt x="1" y="1"/>
                </a:cubicBezTo>
                <a:cubicBezTo>
                  <a:pt x="2" y="0"/>
                  <a:pt x="4" y="0"/>
                  <a:pt x="5"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4"/>
          <p:cNvSpPr>
            <a:spLocks/>
          </p:cNvSpPr>
          <p:nvPr/>
        </p:nvSpPr>
        <p:spPr bwMode="auto">
          <a:xfrm>
            <a:off x="8881321" y="2168136"/>
            <a:ext cx="147673" cy="153696"/>
          </a:xfrm>
          <a:custGeom>
            <a:avLst/>
            <a:gdLst>
              <a:gd name="T0" fmla="*/ 5 w 5"/>
              <a:gd name="T1" fmla="*/ 1 h 5"/>
              <a:gd name="T2" fmla="*/ 4 w 5"/>
              <a:gd name="T3" fmla="*/ 4 h 5"/>
              <a:gd name="T4" fmla="*/ 1 w 5"/>
              <a:gd name="T5" fmla="*/ 4 h 5"/>
              <a:gd name="T6" fmla="*/ 1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5" y="3"/>
                  <a:pt x="4" y="4"/>
                </a:cubicBezTo>
                <a:cubicBezTo>
                  <a:pt x="3" y="5"/>
                  <a:pt x="2" y="5"/>
                  <a:pt x="1" y="4"/>
                </a:cubicBezTo>
                <a:cubicBezTo>
                  <a:pt x="0" y="2"/>
                  <a:pt x="0" y="1"/>
                  <a:pt x="1" y="0"/>
                </a:cubicBezTo>
                <a:cubicBezTo>
                  <a:pt x="3" y="0"/>
                  <a:pt x="4" y="0"/>
                  <a:pt x="5"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5"/>
          <p:cNvSpPr>
            <a:spLocks/>
          </p:cNvSpPr>
          <p:nvPr/>
        </p:nvSpPr>
        <p:spPr bwMode="auto">
          <a:xfrm>
            <a:off x="8911526" y="2168136"/>
            <a:ext cx="117467" cy="122258"/>
          </a:xfrm>
          <a:custGeom>
            <a:avLst/>
            <a:gdLst>
              <a:gd name="T0" fmla="*/ 3 w 4"/>
              <a:gd name="T1" fmla="*/ 1 h 4"/>
              <a:gd name="T2" fmla="*/ 3 w 4"/>
              <a:gd name="T3" fmla="*/ 4 h 4"/>
              <a:gd name="T4" fmla="*/ 0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4"/>
                  <a:pt x="0" y="3"/>
                </a:cubicBezTo>
                <a:cubicBezTo>
                  <a:pt x="0" y="2"/>
                  <a:pt x="0" y="1"/>
                  <a:pt x="1" y="1"/>
                </a:cubicBezTo>
                <a:cubicBezTo>
                  <a:pt x="2" y="0"/>
                  <a:pt x="3" y="0"/>
                  <a:pt x="3"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6"/>
          <p:cNvSpPr>
            <a:spLocks noEditPoints="1"/>
          </p:cNvSpPr>
          <p:nvPr/>
        </p:nvSpPr>
        <p:spPr bwMode="auto">
          <a:xfrm>
            <a:off x="8940055" y="2197828"/>
            <a:ext cx="58733" cy="92568"/>
          </a:xfrm>
          <a:custGeom>
            <a:avLst/>
            <a:gdLst>
              <a:gd name="T0" fmla="*/ 2 w 2"/>
              <a:gd name="T1" fmla="*/ 3 h 3"/>
              <a:gd name="T2" fmla="*/ 1 w 2"/>
              <a:gd name="T3" fmla="*/ 2 h 3"/>
              <a:gd name="T4" fmla="*/ 1 w 2"/>
              <a:gd name="T5" fmla="*/ 3 h 3"/>
              <a:gd name="T6" fmla="*/ 0 w 2"/>
              <a:gd name="T7" fmla="*/ 2 h 3"/>
              <a:gd name="T8" fmla="*/ 0 w 2"/>
              <a:gd name="T9" fmla="*/ 2 h 3"/>
              <a:gd name="T10" fmla="*/ 1 w 2"/>
              <a:gd name="T11" fmla="*/ 2 h 3"/>
              <a:gd name="T12" fmla="*/ 1 w 2"/>
              <a:gd name="T13" fmla="*/ 2 h 3"/>
              <a:gd name="T14" fmla="*/ 1 w 2"/>
              <a:gd name="T15" fmla="*/ 2 h 3"/>
              <a:gd name="T16" fmla="*/ 1 w 2"/>
              <a:gd name="T17" fmla="*/ 1 h 3"/>
              <a:gd name="T18" fmla="*/ 0 w 2"/>
              <a:gd name="T19" fmla="*/ 2 h 3"/>
              <a:gd name="T20" fmla="*/ 0 w 2"/>
              <a:gd name="T21" fmla="*/ 1 h 3"/>
              <a:gd name="T22" fmla="*/ 0 w 2"/>
              <a:gd name="T23" fmla="*/ 1 h 3"/>
              <a:gd name="T24" fmla="*/ 0 w 2"/>
              <a:gd name="T25" fmla="*/ 1 h 3"/>
              <a:gd name="T26" fmla="*/ 0 w 2"/>
              <a:gd name="T27" fmla="*/ 0 h 3"/>
              <a:gd name="T28" fmla="*/ 0 w 2"/>
              <a:gd name="T29" fmla="*/ 0 h 3"/>
              <a:gd name="T30" fmla="*/ 0 w 2"/>
              <a:gd name="T31" fmla="*/ 0 h 3"/>
              <a:gd name="T32" fmla="*/ 0 w 2"/>
              <a:gd name="T33" fmla="*/ 0 h 3"/>
              <a:gd name="T34" fmla="*/ 1 w 2"/>
              <a:gd name="T35" fmla="*/ 0 h 3"/>
              <a:gd name="T36" fmla="*/ 1 w 2"/>
              <a:gd name="T37" fmla="*/ 0 h 3"/>
              <a:gd name="T38" fmla="*/ 1 w 2"/>
              <a:gd name="T39" fmla="*/ 0 h 3"/>
              <a:gd name="T40" fmla="*/ 1 w 2"/>
              <a:gd name="T41" fmla="*/ 1 h 3"/>
              <a:gd name="T42" fmla="*/ 1 w 2"/>
              <a:gd name="T43" fmla="*/ 1 h 3"/>
              <a:gd name="T44" fmla="*/ 1 w 2"/>
              <a:gd name="T45" fmla="*/ 0 h 3"/>
              <a:gd name="T46" fmla="*/ 1 w 2"/>
              <a:gd name="T47" fmla="*/ 1 h 3"/>
              <a:gd name="T48" fmla="*/ 1 w 2"/>
              <a:gd name="T49" fmla="*/ 1 h 3"/>
              <a:gd name="T50" fmla="*/ 2 w 2"/>
              <a:gd name="T51" fmla="*/ 1 h 3"/>
              <a:gd name="T52" fmla="*/ 2 w 2"/>
              <a:gd name="T53" fmla="*/ 2 h 3"/>
              <a:gd name="T54" fmla="*/ 2 w 2"/>
              <a:gd name="T55" fmla="*/ 2 h 3"/>
              <a:gd name="T56" fmla="*/ 2 w 2"/>
              <a:gd name="T57" fmla="*/ 3 h 3"/>
              <a:gd name="T58" fmla="*/ 0 w 2"/>
              <a:gd name="T59" fmla="*/ 1 h 3"/>
              <a:gd name="T60" fmla="*/ 0 w 2"/>
              <a:gd name="T61" fmla="*/ 1 h 3"/>
              <a:gd name="T62" fmla="*/ 0 w 2"/>
              <a:gd name="T63" fmla="*/ 1 h 3"/>
              <a:gd name="T64" fmla="*/ 2 w 2"/>
              <a:gd name="T65" fmla="*/ 2 h 3"/>
              <a:gd name="T66" fmla="*/ 2 w 2"/>
              <a:gd name="T67" fmla="*/ 2 h 3"/>
              <a:gd name="T68" fmla="*/ 2 w 2"/>
              <a:gd name="T69" fmla="*/ 1 h 3"/>
              <a:gd name="T70" fmla="*/ 1 w 2"/>
              <a:gd name="T71" fmla="*/ 1 h 3"/>
              <a:gd name="T72" fmla="*/ 1 w 2"/>
              <a:gd name="T73" fmla="*/ 1 h 3"/>
              <a:gd name="T74" fmla="*/ 2 w 2"/>
              <a:gd name="T7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 h="3">
                <a:moveTo>
                  <a:pt x="2" y="3"/>
                </a:moveTo>
                <a:cubicBezTo>
                  <a:pt x="1" y="2"/>
                  <a:pt x="1" y="2"/>
                  <a:pt x="1" y="2"/>
                </a:cubicBezTo>
                <a:cubicBezTo>
                  <a:pt x="1" y="3"/>
                  <a:pt x="1" y="3"/>
                  <a:pt x="1" y="3"/>
                </a:cubicBezTo>
                <a:cubicBezTo>
                  <a:pt x="1" y="2"/>
                  <a:pt x="0" y="2"/>
                  <a:pt x="0" y="2"/>
                </a:cubicBez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2"/>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2" y="1"/>
                  <a:pt x="2" y="1"/>
                  <a:pt x="2" y="1"/>
                </a:cubicBezTo>
                <a:cubicBezTo>
                  <a:pt x="2" y="1"/>
                  <a:pt x="2" y="2"/>
                  <a:pt x="2" y="2"/>
                </a:cubicBezTo>
                <a:cubicBezTo>
                  <a:pt x="2" y="2"/>
                  <a:pt x="2" y="2"/>
                  <a:pt x="2" y="2"/>
                </a:cubicBezTo>
                <a:lnTo>
                  <a:pt x="2" y="3"/>
                </a:lnTo>
                <a:close/>
                <a:moveTo>
                  <a:pt x="0" y="1"/>
                </a:moveTo>
                <a:cubicBezTo>
                  <a:pt x="0" y="1"/>
                  <a:pt x="0" y="1"/>
                  <a:pt x="0" y="1"/>
                </a:cubicBezTo>
                <a:cubicBezTo>
                  <a:pt x="0" y="1"/>
                  <a:pt x="0" y="1"/>
                  <a:pt x="0" y="1"/>
                </a:cubicBezTo>
                <a:close/>
                <a:moveTo>
                  <a:pt x="2" y="2"/>
                </a:moveTo>
                <a:cubicBezTo>
                  <a:pt x="2" y="2"/>
                  <a:pt x="2" y="2"/>
                  <a:pt x="2" y="2"/>
                </a:cubicBezTo>
                <a:cubicBezTo>
                  <a:pt x="2" y="2"/>
                  <a:pt x="2" y="1"/>
                  <a:pt x="2" y="1"/>
                </a:cubicBezTo>
                <a:cubicBezTo>
                  <a:pt x="1" y="1"/>
                  <a:pt x="1" y="1"/>
                  <a:pt x="1" y="1"/>
                </a:cubicBezTo>
                <a:cubicBezTo>
                  <a:pt x="1" y="1"/>
                  <a:pt x="1" y="1"/>
                  <a:pt x="1"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7"/>
          <p:cNvSpPr>
            <a:spLocks/>
          </p:cNvSpPr>
          <p:nvPr/>
        </p:nvSpPr>
        <p:spPr bwMode="auto">
          <a:xfrm>
            <a:off x="9703592" y="2810865"/>
            <a:ext cx="204729" cy="244517"/>
          </a:xfrm>
          <a:custGeom>
            <a:avLst/>
            <a:gdLst>
              <a:gd name="T0" fmla="*/ 6 w 7"/>
              <a:gd name="T1" fmla="*/ 2 h 8"/>
              <a:gd name="T2" fmla="*/ 6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6" y="7"/>
                </a:cubicBezTo>
                <a:cubicBezTo>
                  <a:pt x="4" y="8"/>
                  <a:pt x="2" y="7"/>
                  <a:pt x="1" y="6"/>
                </a:cubicBezTo>
                <a:cubicBezTo>
                  <a:pt x="0" y="4"/>
                  <a:pt x="0" y="2"/>
                  <a:pt x="2" y="1"/>
                </a:cubicBezTo>
                <a:cubicBezTo>
                  <a:pt x="3" y="0"/>
                  <a:pt x="5" y="1"/>
                  <a:pt x="6"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8"/>
          <p:cNvSpPr>
            <a:spLocks/>
          </p:cNvSpPr>
          <p:nvPr/>
        </p:nvSpPr>
        <p:spPr bwMode="auto">
          <a:xfrm>
            <a:off x="9703592" y="2810865"/>
            <a:ext cx="204729" cy="244517"/>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7"/>
                  <a:pt x="1" y="6"/>
                </a:cubicBezTo>
                <a:cubicBezTo>
                  <a:pt x="0" y="4"/>
                  <a:pt x="0" y="2"/>
                  <a:pt x="2" y="1"/>
                </a:cubicBezTo>
                <a:cubicBezTo>
                  <a:pt x="3" y="0"/>
                  <a:pt x="5" y="1"/>
                  <a:pt x="6"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9"/>
          <p:cNvSpPr>
            <a:spLocks/>
          </p:cNvSpPr>
          <p:nvPr/>
        </p:nvSpPr>
        <p:spPr bwMode="auto">
          <a:xfrm>
            <a:off x="9703592" y="2842303"/>
            <a:ext cx="204729" cy="183388"/>
          </a:xfrm>
          <a:custGeom>
            <a:avLst/>
            <a:gdLst>
              <a:gd name="T0" fmla="*/ 6 w 7"/>
              <a:gd name="T1" fmla="*/ 1 h 6"/>
              <a:gd name="T2" fmla="*/ 5 w 7"/>
              <a:gd name="T3" fmla="*/ 5 h 6"/>
              <a:gd name="T4" fmla="*/ 1 w 7"/>
              <a:gd name="T5" fmla="*/ 5 h 6"/>
              <a:gd name="T6" fmla="*/ 2 w 7"/>
              <a:gd name="T7" fmla="*/ 1 h 6"/>
              <a:gd name="T8" fmla="*/ 6 w 7"/>
              <a:gd name="T9" fmla="*/ 1 h 6"/>
            </a:gdLst>
            <a:ahLst/>
            <a:cxnLst>
              <a:cxn ang="0">
                <a:pos x="T0" y="T1"/>
              </a:cxn>
              <a:cxn ang="0">
                <a:pos x="T2" y="T3"/>
              </a:cxn>
              <a:cxn ang="0">
                <a:pos x="T4" y="T5"/>
              </a:cxn>
              <a:cxn ang="0">
                <a:pos x="T6" y="T7"/>
              </a:cxn>
              <a:cxn ang="0">
                <a:pos x="T8" y="T9"/>
              </a:cxn>
            </a:cxnLst>
            <a:rect l="0" t="0" r="r" b="b"/>
            <a:pathLst>
              <a:path w="7" h="6">
                <a:moveTo>
                  <a:pt x="6" y="1"/>
                </a:moveTo>
                <a:cubicBezTo>
                  <a:pt x="7" y="3"/>
                  <a:pt x="7" y="4"/>
                  <a:pt x="5" y="5"/>
                </a:cubicBezTo>
                <a:cubicBezTo>
                  <a:pt x="4" y="6"/>
                  <a:pt x="2" y="6"/>
                  <a:pt x="1" y="5"/>
                </a:cubicBezTo>
                <a:cubicBezTo>
                  <a:pt x="0" y="3"/>
                  <a:pt x="1"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0"/>
          <p:cNvSpPr>
            <a:spLocks/>
          </p:cNvSpPr>
          <p:nvPr/>
        </p:nvSpPr>
        <p:spPr bwMode="auto">
          <a:xfrm>
            <a:off x="9732121" y="2842303"/>
            <a:ext cx="147673" cy="183388"/>
          </a:xfrm>
          <a:custGeom>
            <a:avLst/>
            <a:gdLst>
              <a:gd name="T0" fmla="*/ 5 w 5"/>
              <a:gd name="T1" fmla="*/ 2 h 6"/>
              <a:gd name="T2" fmla="*/ 4 w 5"/>
              <a:gd name="T3" fmla="*/ 5 h 6"/>
              <a:gd name="T4" fmla="*/ 1 w 5"/>
              <a:gd name="T5" fmla="*/ 4 h 6"/>
              <a:gd name="T6" fmla="*/ 1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5" y="4"/>
                  <a:pt x="4" y="5"/>
                </a:cubicBezTo>
                <a:cubicBezTo>
                  <a:pt x="3" y="6"/>
                  <a:pt x="1" y="5"/>
                  <a:pt x="1" y="4"/>
                </a:cubicBezTo>
                <a:cubicBezTo>
                  <a:pt x="0" y="3"/>
                  <a:pt x="0" y="2"/>
                  <a:pt x="1" y="1"/>
                </a:cubicBezTo>
                <a:cubicBezTo>
                  <a:pt x="2" y="0"/>
                  <a:pt x="4" y="1"/>
                  <a:pt x="5"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1"/>
          <p:cNvSpPr>
            <a:spLocks/>
          </p:cNvSpPr>
          <p:nvPr/>
        </p:nvSpPr>
        <p:spPr bwMode="auto">
          <a:xfrm>
            <a:off x="9732121" y="2871995"/>
            <a:ext cx="147673" cy="122258"/>
          </a:xfrm>
          <a:custGeom>
            <a:avLst/>
            <a:gdLst>
              <a:gd name="T0" fmla="*/ 4 w 5"/>
              <a:gd name="T1" fmla="*/ 1 h 4"/>
              <a:gd name="T2" fmla="*/ 4 w 5"/>
              <a:gd name="T3" fmla="*/ 4 h 4"/>
              <a:gd name="T4" fmla="*/ 1 w 5"/>
              <a:gd name="T5" fmla="*/ 3 h 4"/>
              <a:gd name="T6" fmla="*/ 2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5" y="2"/>
                  <a:pt x="5" y="3"/>
                  <a:pt x="4" y="4"/>
                </a:cubicBezTo>
                <a:cubicBezTo>
                  <a:pt x="3" y="4"/>
                  <a:pt x="2" y="4"/>
                  <a:pt x="1" y="3"/>
                </a:cubicBezTo>
                <a:cubicBezTo>
                  <a:pt x="0" y="2"/>
                  <a:pt x="1" y="1"/>
                  <a:pt x="2" y="0"/>
                </a:cubicBezTo>
                <a:cubicBezTo>
                  <a:pt x="2" y="0"/>
                  <a:pt x="4" y="0"/>
                  <a:pt x="4"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2"/>
          <p:cNvSpPr>
            <a:spLocks noEditPoints="1"/>
          </p:cNvSpPr>
          <p:nvPr/>
        </p:nvSpPr>
        <p:spPr bwMode="auto">
          <a:xfrm>
            <a:off x="9762326" y="2903433"/>
            <a:ext cx="87261" cy="61130"/>
          </a:xfrm>
          <a:custGeom>
            <a:avLst/>
            <a:gdLst>
              <a:gd name="T0" fmla="*/ 2 w 3"/>
              <a:gd name="T1" fmla="*/ 2 h 2"/>
              <a:gd name="T2" fmla="*/ 2 w 3"/>
              <a:gd name="T3" fmla="*/ 2 h 2"/>
              <a:gd name="T4" fmla="*/ 2 w 3"/>
              <a:gd name="T5" fmla="*/ 2 h 2"/>
              <a:gd name="T6" fmla="*/ 1 w 3"/>
              <a:gd name="T7" fmla="*/ 2 h 2"/>
              <a:gd name="T8" fmla="*/ 1 w 3"/>
              <a:gd name="T9" fmla="*/ 2 h 2"/>
              <a:gd name="T10" fmla="*/ 2 w 3"/>
              <a:gd name="T11" fmla="*/ 2 h 2"/>
              <a:gd name="T12" fmla="*/ 2 w 3"/>
              <a:gd name="T13" fmla="*/ 2 h 2"/>
              <a:gd name="T14" fmla="*/ 2 w 3"/>
              <a:gd name="T15" fmla="*/ 2 h 2"/>
              <a:gd name="T16" fmla="*/ 2 w 3"/>
              <a:gd name="T17" fmla="*/ 1 h 2"/>
              <a:gd name="T18" fmla="*/ 1 w 3"/>
              <a:gd name="T19" fmla="*/ 1 h 2"/>
              <a:gd name="T20" fmla="*/ 1 w 3"/>
              <a:gd name="T21" fmla="*/ 1 h 2"/>
              <a:gd name="T22" fmla="*/ 1 w 3"/>
              <a:gd name="T23" fmla="*/ 1 h 2"/>
              <a:gd name="T24" fmla="*/ 0 w 3"/>
              <a:gd name="T25" fmla="*/ 0 h 2"/>
              <a:gd name="T26" fmla="*/ 1 w 3"/>
              <a:gd name="T27" fmla="*/ 0 h 2"/>
              <a:gd name="T28" fmla="*/ 1 w 3"/>
              <a:gd name="T29" fmla="*/ 0 h 2"/>
              <a:gd name="T30" fmla="*/ 1 w 3"/>
              <a:gd name="T31" fmla="*/ 0 h 2"/>
              <a:gd name="T32" fmla="*/ 1 w 3"/>
              <a:gd name="T33" fmla="*/ 0 h 2"/>
              <a:gd name="T34" fmla="*/ 2 w 3"/>
              <a:gd name="T35" fmla="*/ 0 h 2"/>
              <a:gd name="T36" fmla="*/ 2 w 3"/>
              <a:gd name="T37" fmla="*/ 0 h 2"/>
              <a:gd name="T38" fmla="*/ 2 w 3"/>
              <a:gd name="T39" fmla="*/ 0 h 2"/>
              <a:gd name="T40" fmla="*/ 2 w 3"/>
              <a:gd name="T41" fmla="*/ 0 h 2"/>
              <a:gd name="T42" fmla="*/ 2 w 3"/>
              <a:gd name="T43" fmla="*/ 0 h 2"/>
              <a:gd name="T44" fmla="*/ 1 w 3"/>
              <a:gd name="T45" fmla="*/ 0 h 2"/>
              <a:gd name="T46" fmla="*/ 2 w 3"/>
              <a:gd name="T47" fmla="*/ 1 h 2"/>
              <a:gd name="T48" fmla="*/ 2 w 3"/>
              <a:gd name="T49" fmla="*/ 1 h 2"/>
              <a:gd name="T50" fmla="*/ 3 w 3"/>
              <a:gd name="T51" fmla="*/ 1 h 2"/>
              <a:gd name="T52" fmla="*/ 3 w 3"/>
              <a:gd name="T53" fmla="*/ 2 h 2"/>
              <a:gd name="T54" fmla="*/ 3 w 3"/>
              <a:gd name="T55" fmla="*/ 2 h 2"/>
              <a:gd name="T56" fmla="*/ 2 w 3"/>
              <a:gd name="T57" fmla="*/ 2 h 2"/>
              <a:gd name="T58" fmla="*/ 1 w 3"/>
              <a:gd name="T59" fmla="*/ 0 h 2"/>
              <a:gd name="T60" fmla="*/ 1 w 3"/>
              <a:gd name="T61" fmla="*/ 1 h 2"/>
              <a:gd name="T62" fmla="*/ 1 w 3"/>
              <a:gd name="T63" fmla="*/ 1 h 2"/>
              <a:gd name="T64" fmla="*/ 1 w 3"/>
              <a:gd name="T65" fmla="*/ 0 h 2"/>
              <a:gd name="T66" fmla="*/ 2 w 3"/>
              <a:gd name="T67" fmla="*/ 2 h 2"/>
              <a:gd name="T68" fmla="*/ 2 w 3"/>
              <a:gd name="T69" fmla="*/ 1 h 2"/>
              <a:gd name="T70" fmla="*/ 2 w 3"/>
              <a:gd name="T71" fmla="*/ 1 h 2"/>
              <a:gd name="T72" fmla="*/ 2 w 3"/>
              <a:gd name="T73" fmla="*/ 1 h 2"/>
              <a:gd name="T74" fmla="*/ 2 w 3"/>
              <a:gd name="T75" fmla="*/ 1 h 2"/>
              <a:gd name="T76" fmla="*/ 2 w 3"/>
              <a:gd name="T7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 h="2">
                <a:moveTo>
                  <a:pt x="2" y="2"/>
                </a:moveTo>
                <a:cubicBezTo>
                  <a:pt x="2" y="2"/>
                  <a:pt x="2" y="2"/>
                  <a:pt x="2" y="2"/>
                </a:cubicBezTo>
                <a:cubicBezTo>
                  <a:pt x="2" y="2"/>
                  <a:pt x="2" y="2"/>
                  <a:pt x="2"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cubicBezTo>
                  <a:pt x="1" y="1"/>
                  <a:pt x="1" y="1"/>
                  <a:pt x="1" y="1"/>
                </a:cubicBezTo>
                <a:cubicBezTo>
                  <a:pt x="1" y="1"/>
                  <a:pt x="1" y="1"/>
                  <a:pt x="1"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2" y="1"/>
                  <a:pt x="2" y="1"/>
                  <a:pt x="2" y="1"/>
                </a:cubicBezTo>
                <a:cubicBezTo>
                  <a:pt x="2" y="1"/>
                  <a:pt x="2" y="1"/>
                  <a:pt x="2" y="1"/>
                </a:cubicBezTo>
                <a:cubicBezTo>
                  <a:pt x="2" y="1"/>
                  <a:pt x="3" y="1"/>
                  <a:pt x="3" y="1"/>
                </a:cubicBezTo>
                <a:cubicBezTo>
                  <a:pt x="3" y="1"/>
                  <a:pt x="3" y="2"/>
                  <a:pt x="3" y="2"/>
                </a:cubicBezTo>
                <a:cubicBezTo>
                  <a:pt x="3" y="2"/>
                  <a:pt x="3" y="2"/>
                  <a:pt x="3" y="2"/>
                </a:cubicBezTo>
                <a:lnTo>
                  <a:pt x="2" y="2"/>
                </a:lnTo>
                <a:close/>
                <a:moveTo>
                  <a:pt x="1" y="0"/>
                </a:moveTo>
                <a:cubicBezTo>
                  <a:pt x="1" y="1"/>
                  <a:pt x="1" y="1"/>
                  <a:pt x="1" y="1"/>
                </a:cubicBezTo>
                <a:cubicBezTo>
                  <a:pt x="1" y="1"/>
                  <a:pt x="1" y="1"/>
                  <a:pt x="1" y="1"/>
                </a:cubicBezTo>
                <a:lnTo>
                  <a:pt x="1" y="0"/>
                </a:lnTo>
                <a:close/>
                <a:moveTo>
                  <a:pt x="2" y="2"/>
                </a:moveTo>
                <a:cubicBezTo>
                  <a:pt x="2" y="2"/>
                  <a:pt x="2" y="1"/>
                  <a:pt x="2" y="1"/>
                </a:cubicBezTo>
                <a:cubicBezTo>
                  <a:pt x="2" y="1"/>
                  <a:pt x="2" y="1"/>
                  <a:pt x="2" y="1"/>
                </a:cubicBezTo>
                <a:cubicBezTo>
                  <a:pt x="2" y="1"/>
                  <a:pt x="2" y="1"/>
                  <a:pt x="2" y="1"/>
                </a:cubicBezTo>
                <a:cubicBezTo>
                  <a:pt x="2" y="1"/>
                  <a:pt x="2" y="1"/>
                  <a:pt x="2"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3"/>
          <p:cNvSpPr>
            <a:spLocks/>
          </p:cNvSpPr>
          <p:nvPr/>
        </p:nvSpPr>
        <p:spPr bwMode="auto">
          <a:xfrm>
            <a:off x="8293984" y="2197828"/>
            <a:ext cx="323874" cy="337084"/>
          </a:xfrm>
          <a:custGeom>
            <a:avLst/>
            <a:gdLst>
              <a:gd name="T0" fmla="*/ 9 w 11"/>
              <a:gd name="T1" fmla="*/ 8 h 11"/>
              <a:gd name="T2" fmla="*/ 2 w 11"/>
              <a:gd name="T3" fmla="*/ 9 h 11"/>
              <a:gd name="T4" fmla="*/ 2 w 11"/>
              <a:gd name="T5" fmla="*/ 2 h 11"/>
              <a:gd name="T6" fmla="*/ 9 w 11"/>
              <a:gd name="T7" fmla="*/ 1 h 11"/>
              <a:gd name="T8" fmla="*/ 9 w 11"/>
              <a:gd name="T9" fmla="*/ 8 h 11"/>
            </a:gdLst>
            <a:ahLst/>
            <a:cxnLst>
              <a:cxn ang="0">
                <a:pos x="T0" y="T1"/>
              </a:cxn>
              <a:cxn ang="0">
                <a:pos x="T2" y="T3"/>
              </a:cxn>
              <a:cxn ang="0">
                <a:pos x="T4" y="T5"/>
              </a:cxn>
              <a:cxn ang="0">
                <a:pos x="T6" y="T7"/>
              </a:cxn>
              <a:cxn ang="0">
                <a:pos x="T8" y="T9"/>
              </a:cxn>
            </a:cxnLst>
            <a:rect l="0" t="0" r="r" b="b"/>
            <a:pathLst>
              <a:path w="11" h="11">
                <a:moveTo>
                  <a:pt x="9" y="8"/>
                </a:moveTo>
                <a:cubicBezTo>
                  <a:pt x="7" y="10"/>
                  <a:pt x="4" y="11"/>
                  <a:pt x="2" y="9"/>
                </a:cubicBezTo>
                <a:cubicBezTo>
                  <a:pt x="0" y="7"/>
                  <a:pt x="0" y="4"/>
                  <a:pt x="2" y="2"/>
                </a:cubicBezTo>
                <a:cubicBezTo>
                  <a:pt x="3" y="0"/>
                  <a:pt x="6" y="0"/>
                  <a:pt x="9" y="1"/>
                </a:cubicBezTo>
                <a:cubicBezTo>
                  <a:pt x="11" y="3"/>
                  <a:pt x="11" y="6"/>
                  <a:pt x="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4"/>
          <p:cNvSpPr>
            <a:spLocks/>
          </p:cNvSpPr>
          <p:nvPr/>
        </p:nvSpPr>
        <p:spPr bwMode="auto">
          <a:xfrm>
            <a:off x="8293984" y="2197828"/>
            <a:ext cx="323874" cy="307392"/>
          </a:xfrm>
          <a:custGeom>
            <a:avLst/>
            <a:gdLst>
              <a:gd name="T0" fmla="*/ 9 w 11"/>
              <a:gd name="T1" fmla="*/ 8 h 10"/>
              <a:gd name="T2" fmla="*/ 3 w 11"/>
              <a:gd name="T3" fmla="*/ 9 h 10"/>
              <a:gd name="T4" fmla="*/ 2 w 11"/>
              <a:gd name="T5" fmla="*/ 2 h 10"/>
              <a:gd name="T6" fmla="*/ 8 w 11"/>
              <a:gd name="T7" fmla="*/ 2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3" y="9"/>
                </a:cubicBezTo>
                <a:cubicBezTo>
                  <a:pt x="1" y="7"/>
                  <a:pt x="0" y="4"/>
                  <a:pt x="2" y="2"/>
                </a:cubicBezTo>
                <a:cubicBezTo>
                  <a:pt x="4" y="0"/>
                  <a:pt x="6" y="0"/>
                  <a:pt x="8" y="2"/>
                </a:cubicBezTo>
                <a:cubicBezTo>
                  <a:pt x="10" y="3"/>
                  <a:pt x="11" y="6"/>
                  <a:pt x="9"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5"/>
          <p:cNvSpPr>
            <a:spLocks/>
          </p:cNvSpPr>
          <p:nvPr/>
        </p:nvSpPr>
        <p:spPr bwMode="auto">
          <a:xfrm>
            <a:off x="8324190" y="2197828"/>
            <a:ext cx="263462" cy="307392"/>
          </a:xfrm>
          <a:custGeom>
            <a:avLst/>
            <a:gdLst>
              <a:gd name="T0" fmla="*/ 8 w 9"/>
              <a:gd name="T1" fmla="*/ 8 h 10"/>
              <a:gd name="T2" fmla="*/ 2 w 9"/>
              <a:gd name="T3" fmla="*/ 9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4" y="10"/>
                  <a:pt x="2" y="9"/>
                </a:cubicBezTo>
                <a:cubicBezTo>
                  <a:pt x="0" y="7"/>
                  <a:pt x="0" y="4"/>
                  <a:pt x="1" y="2"/>
                </a:cubicBezTo>
                <a:cubicBezTo>
                  <a:pt x="3" y="1"/>
                  <a:pt x="5" y="0"/>
                  <a:pt x="7" y="2"/>
                </a:cubicBezTo>
                <a:cubicBezTo>
                  <a:pt x="9" y="3"/>
                  <a:pt x="9" y="6"/>
                  <a:pt x="8"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6"/>
          <p:cNvSpPr>
            <a:spLocks/>
          </p:cNvSpPr>
          <p:nvPr/>
        </p:nvSpPr>
        <p:spPr bwMode="auto">
          <a:xfrm>
            <a:off x="8352718" y="2229266"/>
            <a:ext cx="206406" cy="244517"/>
          </a:xfrm>
          <a:custGeom>
            <a:avLst/>
            <a:gdLst>
              <a:gd name="T0" fmla="*/ 6 w 7"/>
              <a:gd name="T1" fmla="*/ 6 h 8"/>
              <a:gd name="T2" fmla="*/ 1 w 7"/>
              <a:gd name="T3" fmla="*/ 7 h 8"/>
              <a:gd name="T4" fmla="*/ 1 w 7"/>
              <a:gd name="T5" fmla="*/ 2 h 8"/>
              <a:gd name="T6" fmla="*/ 6 w 7"/>
              <a:gd name="T7" fmla="*/ 2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5" y="8"/>
                  <a:pt x="3" y="8"/>
                  <a:pt x="1" y="7"/>
                </a:cubicBezTo>
                <a:cubicBezTo>
                  <a:pt x="0" y="6"/>
                  <a:pt x="0" y="3"/>
                  <a:pt x="1" y="2"/>
                </a:cubicBezTo>
                <a:cubicBezTo>
                  <a:pt x="2" y="1"/>
                  <a:pt x="4" y="0"/>
                  <a:pt x="6" y="2"/>
                </a:cubicBezTo>
                <a:cubicBezTo>
                  <a:pt x="7" y="3"/>
                  <a:pt x="7" y="5"/>
                  <a:pt x="6" y="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7"/>
          <p:cNvSpPr>
            <a:spLocks/>
          </p:cNvSpPr>
          <p:nvPr/>
        </p:nvSpPr>
        <p:spPr bwMode="auto">
          <a:xfrm>
            <a:off x="8352718" y="2260703"/>
            <a:ext cx="206406" cy="183388"/>
          </a:xfrm>
          <a:custGeom>
            <a:avLst/>
            <a:gdLst>
              <a:gd name="T0" fmla="*/ 6 w 7"/>
              <a:gd name="T1" fmla="*/ 5 h 6"/>
              <a:gd name="T2" fmla="*/ 2 w 7"/>
              <a:gd name="T3" fmla="*/ 5 h 6"/>
              <a:gd name="T4" fmla="*/ 1 w 7"/>
              <a:gd name="T5" fmla="*/ 1 h 6"/>
              <a:gd name="T6" fmla="*/ 5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3"/>
                  <a:pt x="1" y="1"/>
                </a:cubicBezTo>
                <a:cubicBezTo>
                  <a:pt x="2" y="0"/>
                  <a:pt x="4" y="0"/>
                  <a:pt x="5" y="1"/>
                </a:cubicBezTo>
                <a:cubicBezTo>
                  <a:pt x="6" y="2"/>
                  <a:pt x="7" y="4"/>
                  <a:pt x="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8"/>
          <p:cNvSpPr>
            <a:spLocks noEditPoints="1"/>
          </p:cNvSpPr>
          <p:nvPr/>
        </p:nvSpPr>
        <p:spPr bwMode="auto">
          <a:xfrm>
            <a:off x="8411451" y="2290394"/>
            <a:ext cx="88939" cy="122258"/>
          </a:xfrm>
          <a:custGeom>
            <a:avLst/>
            <a:gdLst>
              <a:gd name="T0" fmla="*/ 0 w 3"/>
              <a:gd name="T1" fmla="*/ 4 h 4"/>
              <a:gd name="T2" fmla="*/ 0 w 3"/>
              <a:gd name="T3" fmla="*/ 4 h 4"/>
              <a:gd name="T4" fmla="*/ 0 w 3"/>
              <a:gd name="T5" fmla="*/ 3 h 4"/>
              <a:gd name="T6" fmla="*/ 0 w 3"/>
              <a:gd name="T7" fmla="*/ 2 h 4"/>
              <a:gd name="T8" fmla="*/ 0 w 3"/>
              <a:gd name="T9" fmla="*/ 2 h 4"/>
              <a:gd name="T10" fmla="*/ 1 w 3"/>
              <a:gd name="T11" fmla="*/ 2 h 4"/>
              <a:gd name="T12" fmla="*/ 0 w 3"/>
              <a:gd name="T13" fmla="*/ 2 h 4"/>
              <a:gd name="T14" fmla="*/ 0 w 3"/>
              <a:gd name="T15" fmla="*/ 3 h 4"/>
              <a:gd name="T16" fmla="*/ 1 w 3"/>
              <a:gd name="T17" fmla="*/ 2 h 4"/>
              <a:gd name="T18" fmla="*/ 1 w 3"/>
              <a:gd name="T19" fmla="*/ 1 h 4"/>
              <a:gd name="T20" fmla="*/ 1 w 3"/>
              <a:gd name="T21" fmla="*/ 1 h 4"/>
              <a:gd name="T22" fmla="*/ 1 w 3"/>
              <a:gd name="T23" fmla="*/ 1 h 4"/>
              <a:gd name="T24" fmla="*/ 2 w 3"/>
              <a:gd name="T25" fmla="*/ 0 h 4"/>
              <a:gd name="T26" fmla="*/ 2 w 3"/>
              <a:gd name="T27" fmla="*/ 0 h 4"/>
              <a:gd name="T28" fmla="*/ 3 w 3"/>
              <a:gd name="T29" fmla="*/ 0 h 4"/>
              <a:gd name="T30" fmla="*/ 3 w 3"/>
              <a:gd name="T31" fmla="*/ 1 h 4"/>
              <a:gd name="T32" fmla="*/ 3 w 3"/>
              <a:gd name="T33" fmla="*/ 1 h 4"/>
              <a:gd name="T34" fmla="*/ 3 w 3"/>
              <a:gd name="T35" fmla="*/ 2 h 4"/>
              <a:gd name="T36" fmla="*/ 3 w 3"/>
              <a:gd name="T37" fmla="*/ 2 h 4"/>
              <a:gd name="T38" fmla="*/ 3 w 3"/>
              <a:gd name="T39" fmla="*/ 3 h 4"/>
              <a:gd name="T40" fmla="*/ 2 w 3"/>
              <a:gd name="T41" fmla="*/ 2 h 4"/>
              <a:gd name="T42" fmla="*/ 2 w 3"/>
              <a:gd name="T43" fmla="*/ 2 h 4"/>
              <a:gd name="T44" fmla="*/ 2 w 3"/>
              <a:gd name="T45" fmla="*/ 1 h 4"/>
              <a:gd name="T46" fmla="*/ 2 w 3"/>
              <a:gd name="T47" fmla="*/ 2 h 4"/>
              <a:gd name="T48" fmla="*/ 2 w 3"/>
              <a:gd name="T49" fmla="*/ 3 h 4"/>
              <a:gd name="T50" fmla="*/ 2 w 3"/>
              <a:gd name="T51" fmla="*/ 4 h 4"/>
              <a:gd name="T52" fmla="*/ 0 w 3"/>
              <a:gd name="T53" fmla="*/ 4 h 4"/>
              <a:gd name="T54" fmla="*/ 0 w 3"/>
              <a:gd name="T55" fmla="*/ 4 h 4"/>
              <a:gd name="T56" fmla="*/ 2 w 3"/>
              <a:gd name="T57" fmla="*/ 1 h 4"/>
              <a:gd name="T58" fmla="*/ 1 w 3"/>
              <a:gd name="T59" fmla="*/ 1 h 4"/>
              <a:gd name="T60" fmla="*/ 1 w 3"/>
              <a:gd name="T61" fmla="*/ 2 h 4"/>
              <a:gd name="T62" fmla="*/ 2 w 3"/>
              <a:gd name="T63" fmla="*/ 1 h 4"/>
              <a:gd name="T64" fmla="*/ 1 w 3"/>
              <a:gd name="T65" fmla="*/ 3 h 4"/>
              <a:gd name="T66" fmla="*/ 1 w 3"/>
              <a:gd name="T67" fmla="*/ 3 h 4"/>
              <a:gd name="T68" fmla="*/ 1 w 3"/>
              <a:gd name="T69" fmla="*/ 3 h 4"/>
              <a:gd name="T70" fmla="*/ 2 w 3"/>
              <a:gd name="T71" fmla="*/ 3 h 4"/>
              <a:gd name="T72" fmla="*/ 1 w 3"/>
              <a:gd name="T7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 h="4">
                <a:moveTo>
                  <a:pt x="0" y="4"/>
                </a:moveTo>
                <a:cubicBezTo>
                  <a:pt x="0" y="4"/>
                  <a:pt x="0" y="4"/>
                  <a:pt x="0" y="4"/>
                </a:cubicBezTo>
                <a:cubicBezTo>
                  <a:pt x="0" y="3"/>
                  <a:pt x="0" y="3"/>
                  <a:pt x="0" y="3"/>
                </a:cubicBezTo>
                <a:cubicBezTo>
                  <a:pt x="0" y="2"/>
                  <a:pt x="0" y="2"/>
                  <a:pt x="0" y="2"/>
                </a:cubicBezTo>
                <a:cubicBezTo>
                  <a:pt x="0" y="2"/>
                  <a:pt x="0" y="2"/>
                  <a:pt x="0" y="2"/>
                </a:cubicBezTo>
                <a:cubicBezTo>
                  <a:pt x="1" y="2"/>
                  <a:pt x="1" y="2"/>
                  <a:pt x="1" y="2"/>
                </a:cubicBezTo>
                <a:cubicBezTo>
                  <a:pt x="0" y="2"/>
                  <a:pt x="0" y="2"/>
                  <a:pt x="0" y="2"/>
                </a:cubicBezTo>
                <a:cubicBezTo>
                  <a:pt x="0" y="3"/>
                  <a:pt x="0" y="3"/>
                  <a:pt x="0"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2" y="0"/>
                </a:cubicBezTo>
                <a:cubicBezTo>
                  <a:pt x="3" y="0"/>
                  <a:pt x="3" y="0"/>
                  <a:pt x="3" y="0"/>
                </a:cubicBezTo>
                <a:cubicBezTo>
                  <a:pt x="3" y="1"/>
                  <a:pt x="3" y="1"/>
                  <a:pt x="3" y="1"/>
                </a:cubicBezTo>
                <a:cubicBezTo>
                  <a:pt x="3" y="1"/>
                  <a:pt x="3" y="1"/>
                  <a:pt x="3" y="1"/>
                </a:cubicBezTo>
                <a:cubicBezTo>
                  <a:pt x="3" y="1"/>
                  <a:pt x="3" y="1"/>
                  <a:pt x="3" y="2"/>
                </a:cubicBezTo>
                <a:cubicBezTo>
                  <a:pt x="3" y="2"/>
                  <a:pt x="3" y="2"/>
                  <a:pt x="3" y="2"/>
                </a:cubicBezTo>
                <a:cubicBezTo>
                  <a:pt x="3" y="3"/>
                  <a:pt x="3" y="3"/>
                  <a:pt x="3" y="3"/>
                </a:cubicBezTo>
                <a:cubicBezTo>
                  <a:pt x="2" y="2"/>
                  <a:pt x="2" y="2"/>
                  <a:pt x="2" y="2"/>
                </a:cubicBezTo>
                <a:cubicBezTo>
                  <a:pt x="2" y="2"/>
                  <a:pt x="2" y="2"/>
                  <a:pt x="2" y="2"/>
                </a:cubicBezTo>
                <a:cubicBezTo>
                  <a:pt x="2" y="2"/>
                  <a:pt x="2" y="2"/>
                  <a:pt x="2" y="1"/>
                </a:cubicBezTo>
                <a:cubicBezTo>
                  <a:pt x="2" y="2"/>
                  <a:pt x="2" y="2"/>
                  <a:pt x="2" y="2"/>
                </a:cubicBezTo>
                <a:cubicBezTo>
                  <a:pt x="2" y="3"/>
                  <a:pt x="2" y="3"/>
                  <a:pt x="2" y="3"/>
                </a:cubicBezTo>
                <a:cubicBezTo>
                  <a:pt x="2" y="3"/>
                  <a:pt x="2" y="4"/>
                  <a:pt x="2" y="4"/>
                </a:cubicBezTo>
                <a:cubicBezTo>
                  <a:pt x="2" y="4"/>
                  <a:pt x="1" y="4"/>
                  <a:pt x="0" y="4"/>
                </a:cubicBezTo>
                <a:cubicBezTo>
                  <a:pt x="0" y="4"/>
                  <a:pt x="0" y="4"/>
                  <a:pt x="0" y="4"/>
                </a:cubicBezTo>
                <a:close/>
                <a:moveTo>
                  <a:pt x="2" y="1"/>
                </a:moveTo>
                <a:cubicBezTo>
                  <a:pt x="2" y="1"/>
                  <a:pt x="2" y="1"/>
                  <a:pt x="1" y="1"/>
                </a:cubicBezTo>
                <a:cubicBezTo>
                  <a:pt x="1" y="1"/>
                  <a:pt x="1" y="1"/>
                  <a:pt x="1" y="2"/>
                </a:cubicBezTo>
                <a:lnTo>
                  <a:pt x="2" y="1"/>
                </a:lnTo>
                <a:close/>
                <a:moveTo>
                  <a:pt x="1" y="3"/>
                </a:moveTo>
                <a:cubicBezTo>
                  <a:pt x="1" y="3"/>
                  <a:pt x="1" y="3"/>
                  <a:pt x="1" y="3"/>
                </a:cubicBezTo>
                <a:cubicBezTo>
                  <a:pt x="1" y="3"/>
                  <a:pt x="1" y="3"/>
                  <a:pt x="1" y="3"/>
                </a:cubicBezTo>
                <a:cubicBezTo>
                  <a:pt x="2" y="3"/>
                  <a:pt x="2" y="3"/>
                  <a:pt x="2" y="3"/>
                </a:cubicBezTo>
                <a:cubicBezTo>
                  <a:pt x="1" y="3"/>
                  <a:pt x="1" y="3"/>
                  <a:pt x="1" y="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9"/>
          <p:cNvSpPr>
            <a:spLocks noEditPoints="1"/>
          </p:cNvSpPr>
          <p:nvPr/>
        </p:nvSpPr>
        <p:spPr bwMode="auto">
          <a:xfrm>
            <a:off x="8881321" y="3453594"/>
            <a:ext cx="234935" cy="398213"/>
          </a:xfrm>
          <a:custGeom>
            <a:avLst/>
            <a:gdLst>
              <a:gd name="T0" fmla="*/ 3 w 8"/>
              <a:gd name="T1" fmla="*/ 13 h 13"/>
              <a:gd name="T2" fmla="*/ 3 w 8"/>
              <a:gd name="T3" fmla="*/ 12 h 13"/>
              <a:gd name="T4" fmla="*/ 1 w 8"/>
              <a:gd name="T5" fmla="*/ 11 h 13"/>
              <a:gd name="T6" fmla="*/ 0 w 8"/>
              <a:gd name="T7" fmla="*/ 8 h 13"/>
              <a:gd name="T8" fmla="*/ 0 w 8"/>
              <a:gd name="T9" fmla="*/ 8 h 13"/>
              <a:gd name="T10" fmla="*/ 2 w 8"/>
              <a:gd name="T11" fmla="*/ 8 h 13"/>
              <a:gd name="T12" fmla="*/ 2 w 8"/>
              <a:gd name="T13" fmla="*/ 8 h 13"/>
              <a:gd name="T14" fmla="*/ 3 w 8"/>
              <a:gd name="T15" fmla="*/ 10 h 13"/>
              <a:gd name="T16" fmla="*/ 3 w 8"/>
              <a:gd name="T17" fmla="*/ 7 h 13"/>
              <a:gd name="T18" fmla="*/ 1 w 8"/>
              <a:gd name="T19" fmla="*/ 6 h 13"/>
              <a:gd name="T20" fmla="*/ 0 w 8"/>
              <a:gd name="T21" fmla="*/ 5 h 13"/>
              <a:gd name="T22" fmla="*/ 0 w 8"/>
              <a:gd name="T23" fmla="*/ 4 h 13"/>
              <a:gd name="T24" fmla="*/ 1 w 8"/>
              <a:gd name="T25" fmla="*/ 1 h 13"/>
              <a:gd name="T26" fmla="*/ 3 w 8"/>
              <a:gd name="T27" fmla="*/ 0 h 13"/>
              <a:gd name="T28" fmla="*/ 3 w 8"/>
              <a:gd name="T29" fmla="*/ 0 h 13"/>
              <a:gd name="T30" fmla="*/ 5 w 8"/>
              <a:gd name="T31" fmla="*/ 0 h 13"/>
              <a:gd name="T32" fmla="*/ 5 w 8"/>
              <a:gd name="T33" fmla="*/ 0 h 13"/>
              <a:gd name="T34" fmla="*/ 7 w 8"/>
              <a:gd name="T35" fmla="*/ 2 h 13"/>
              <a:gd name="T36" fmla="*/ 8 w 8"/>
              <a:gd name="T37" fmla="*/ 4 h 13"/>
              <a:gd name="T38" fmla="*/ 8 w 8"/>
              <a:gd name="T39" fmla="*/ 4 h 13"/>
              <a:gd name="T40" fmla="*/ 5 w 8"/>
              <a:gd name="T41" fmla="*/ 4 h 13"/>
              <a:gd name="T42" fmla="*/ 5 w 8"/>
              <a:gd name="T43" fmla="*/ 4 h 13"/>
              <a:gd name="T44" fmla="*/ 5 w 8"/>
              <a:gd name="T45" fmla="*/ 3 h 13"/>
              <a:gd name="T46" fmla="*/ 5 w 8"/>
              <a:gd name="T47" fmla="*/ 5 h 13"/>
              <a:gd name="T48" fmla="*/ 7 w 8"/>
              <a:gd name="T49" fmla="*/ 6 h 13"/>
              <a:gd name="T50" fmla="*/ 8 w 8"/>
              <a:gd name="T51" fmla="*/ 8 h 13"/>
              <a:gd name="T52" fmla="*/ 5 w 8"/>
              <a:gd name="T53" fmla="*/ 12 h 13"/>
              <a:gd name="T54" fmla="*/ 5 w 8"/>
              <a:gd name="T55" fmla="*/ 13 h 13"/>
              <a:gd name="T56" fmla="*/ 3 w 8"/>
              <a:gd name="T57" fmla="*/ 13 h 13"/>
              <a:gd name="T58" fmla="*/ 3 w 8"/>
              <a:gd name="T59" fmla="*/ 2 h 13"/>
              <a:gd name="T60" fmla="*/ 2 w 8"/>
              <a:gd name="T61" fmla="*/ 4 h 13"/>
              <a:gd name="T62" fmla="*/ 3 w 8"/>
              <a:gd name="T63" fmla="*/ 5 h 13"/>
              <a:gd name="T64" fmla="*/ 3 w 8"/>
              <a:gd name="T65" fmla="*/ 2 h 13"/>
              <a:gd name="T66" fmla="*/ 5 w 8"/>
              <a:gd name="T67" fmla="*/ 10 h 13"/>
              <a:gd name="T68" fmla="*/ 5 w 8"/>
              <a:gd name="T69" fmla="*/ 9 h 13"/>
              <a:gd name="T70" fmla="*/ 6 w 8"/>
              <a:gd name="T71" fmla="*/ 8 h 13"/>
              <a:gd name="T72" fmla="*/ 5 w 8"/>
              <a:gd name="T73" fmla="*/ 8 h 13"/>
              <a:gd name="T74" fmla="*/ 5 w 8"/>
              <a:gd name="T75" fmla="*/ 7 h 13"/>
              <a:gd name="T76" fmla="*/ 5 w 8"/>
              <a:gd name="T7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3">
                <a:moveTo>
                  <a:pt x="3" y="13"/>
                </a:moveTo>
                <a:cubicBezTo>
                  <a:pt x="3" y="12"/>
                  <a:pt x="3" y="12"/>
                  <a:pt x="3" y="12"/>
                </a:cubicBezTo>
                <a:cubicBezTo>
                  <a:pt x="2" y="12"/>
                  <a:pt x="1" y="11"/>
                  <a:pt x="1" y="11"/>
                </a:cubicBezTo>
                <a:cubicBezTo>
                  <a:pt x="0" y="10"/>
                  <a:pt x="0" y="9"/>
                  <a:pt x="0" y="8"/>
                </a:cubicBezTo>
                <a:cubicBezTo>
                  <a:pt x="0" y="8"/>
                  <a:pt x="0" y="8"/>
                  <a:pt x="0" y="8"/>
                </a:cubicBezTo>
                <a:cubicBezTo>
                  <a:pt x="2" y="8"/>
                  <a:pt x="2" y="8"/>
                  <a:pt x="2" y="8"/>
                </a:cubicBezTo>
                <a:cubicBezTo>
                  <a:pt x="2" y="8"/>
                  <a:pt x="2" y="8"/>
                  <a:pt x="2" y="8"/>
                </a:cubicBezTo>
                <a:cubicBezTo>
                  <a:pt x="2" y="9"/>
                  <a:pt x="2" y="9"/>
                  <a:pt x="3" y="10"/>
                </a:cubicBezTo>
                <a:cubicBezTo>
                  <a:pt x="3" y="7"/>
                  <a:pt x="3" y="7"/>
                  <a:pt x="3" y="7"/>
                </a:cubicBezTo>
                <a:cubicBezTo>
                  <a:pt x="2" y="7"/>
                  <a:pt x="1" y="6"/>
                  <a:pt x="1" y="6"/>
                </a:cubicBezTo>
                <a:cubicBezTo>
                  <a:pt x="0" y="5"/>
                  <a:pt x="0" y="5"/>
                  <a:pt x="0" y="5"/>
                </a:cubicBezTo>
                <a:cubicBezTo>
                  <a:pt x="0" y="4"/>
                  <a:pt x="0" y="4"/>
                  <a:pt x="0" y="4"/>
                </a:cubicBezTo>
                <a:cubicBezTo>
                  <a:pt x="0" y="3"/>
                  <a:pt x="0" y="2"/>
                  <a:pt x="1" y="1"/>
                </a:cubicBezTo>
                <a:cubicBezTo>
                  <a:pt x="1" y="1"/>
                  <a:pt x="2" y="0"/>
                  <a:pt x="3" y="0"/>
                </a:cubicBezTo>
                <a:cubicBezTo>
                  <a:pt x="3" y="0"/>
                  <a:pt x="3" y="0"/>
                  <a:pt x="3" y="0"/>
                </a:cubicBezTo>
                <a:cubicBezTo>
                  <a:pt x="5" y="0"/>
                  <a:pt x="5" y="0"/>
                  <a:pt x="5" y="0"/>
                </a:cubicBezTo>
                <a:cubicBezTo>
                  <a:pt x="5" y="0"/>
                  <a:pt x="5" y="0"/>
                  <a:pt x="5" y="0"/>
                </a:cubicBezTo>
                <a:cubicBezTo>
                  <a:pt x="6" y="1"/>
                  <a:pt x="6" y="1"/>
                  <a:pt x="7" y="2"/>
                </a:cubicBezTo>
                <a:cubicBezTo>
                  <a:pt x="7" y="2"/>
                  <a:pt x="8" y="3"/>
                  <a:pt x="8" y="4"/>
                </a:cubicBezTo>
                <a:cubicBezTo>
                  <a:pt x="8" y="4"/>
                  <a:pt x="8" y="4"/>
                  <a:pt x="8" y="4"/>
                </a:cubicBezTo>
                <a:cubicBezTo>
                  <a:pt x="5" y="4"/>
                  <a:pt x="5" y="4"/>
                  <a:pt x="5" y="4"/>
                </a:cubicBezTo>
                <a:cubicBezTo>
                  <a:pt x="5" y="4"/>
                  <a:pt x="5" y="4"/>
                  <a:pt x="5" y="4"/>
                </a:cubicBezTo>
                <a:cubicBezTo>
                  <a:pt x="5" y="3"/>
                  <a:pt x="5" y="3"/>
                  <a:pt x="5" y="3"/>
                </a:cubicBezTo>
                <a:cubicBezTo>
                  <a:pt x="5" y="5"/>
                  <a:pt x="5" y="5"/>
                  <a:pt x="5" y="5"/>
                </a:cubicBezTo>
                <a:cubicBezTo>
                  <a:pt x="6" y="6"/>
                  <a:pt x="7" y="6"/>
                  <a:pt x="7" y="6"/>
                </a:cubicBezTo>
                <a:cubicBezTo>
                  <a:pt x="8" y="7"/>
                  <a:pt x="8" y="8"/>
                  <a:pt x="8" y="8"/>
                </a:cubicBezTo>
                <a:cubicBezTo>
                  <a:pt x="8" y="10"/>
                  <a:pt x="7" y="11"/>
                  <a:pt x="5" y="12"/>
                </a:cubicBezTo>
                <a:cubicBezTo>
                  <a:pt x="5" y="13"/>
                  <a:pt x="5" y="13"/>
                  <a:pt x="5" y="13"/>
                </a:cubicBezTo>
                <a:lnTo>
                  <a:pt x="3" y="13"/>
                </a:lnTo>
                <a:close/>
                <a:moveTo>
                  <a:pt x="3" y="2"/>
                </a:moveTo>
                <a:cubicBezTo>
                  <a:pt x="2" y="3"/>
                  <a:pt x="2" y="3"/>
                  <a:pt x="2" y="4"/>
                </a:cubicBezTo>
                <a:cubicBezTo>
                  <a:pt x="2" y="4"/>
                  <a:pt x="2" y="4"/>
                  <a:pt x="3" y="5"/>
                </a:cubicBezTo>
                <a:lnTo>
                  <a:pt x="3" y="2"/>
                </a:lnTo>
                <a:close/>
                <a:moveTo>
                  <a:pt x="5" y="10"/>
                </a:moveTo>
                <a:cubicBezTo>
                  <a:pt x="5" y="10"/>
                  <a:pt x="5" y="9"/>
                  <a:pt x="5" y="9"/>
                </a:cubicBezTo>
                <a:cubicBezTo>
                  <a:pt x="6" y="9"/>
                  <a:pt x="6" y="9"/>
                  <a:pt x="6" y="8"/>
                </a:cubicBezTo>
                <a:cubicBezTo>
                  <a:pt x="6" y="8"/>
                  <a:pt x="6" y="8"/>
                  <a:pt x="5" y="8"/>
                </a:cubicBezTo>
                <a:cubicBezTo>
                  <a:pt x="5" y="8"/>
                  <a:pt x="5" y="7"/>
                  <a:pt x="5" y="7"/>
                </a:cubicBezTo>
                <a:lnTo>
                  <a:pt x="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文本框 102"/>
          <p:cNvSpPr txBox="1"/>
          <p:nvPr/>
        </p:nvSpPr>
        <p:spPr>
          <a:xfrm>
            <a:off x="1084103" y="1520752"/>
            <a:ext cx="5139718" cy="523220"/>
          </a:xfrm>
          <a:prstGeom prst="rect">
            <a:avLst/>
          </a:prstGeom>
          <a:solidFill>
            <a:schemeClr val="accent1"/>
          </a:solidFill>
        </p:spPr>
        <p:txBody>
          <a:bodyPr wrap="square" rtlCol="0">
            <a:spAutoFit/>
          </a:bodyPr>
          <a:lstStyle/>
          <a:p>
            <a:r>
              <a:rPr lang="en-US" altLang="zh-CN" sz="2800" dirty="0">
                <a:solidFill>
                  <a:schemeClr val="bg1"/>
                </a:solidFill>
              </a:rPr>
              <a:t> Text your title in this medium</a:t>
            </a:r>
            <a:endParaRPr lang="zh-CN" altLang="en-US" sz="2800" dirty="0">
              <a:solidFill>
                <a:schemeClr val="bg1"/>
              </a:solidFill>
            </a:endParaRPr>
          </a:p>
        </p:txBody>
      </p:sp>
      <p:cxnSp>
        <p:nvCxnSpPr>
          <p:cNvPr id="104" name="直接连接符 103"/>
          <p:cNvCxnSpPr/>
          <p:nvPr/>
        </p:nvCxnSpPr>
        <p:spPr>
          <a:xfrm>
            <a:off x="951111" y="1520752"/>
            <a:ext cx="0" cy="52322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834999" y="2136698"/>
            <a:ext cx="5725701"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404286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The Date Analysis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03</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00291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13</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21" name="Freeform 19"/>
          <p:cNvSpPr>
            <a:spLocks/>
          </p:cNvSpPr>
          <p:nvPr/>
        </p:nvSpPr>
        <p:spPr bwMode="auto">
          <a:xfrm>
            <a:off x="8790038" y="4163728"/>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8790038" y="32961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8790038" y="24285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8790038" y="1560930"/>
            <a:ext cx="2126355" cy="1844017"/>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5" name="直接连接符 14"/>
          <p:cNvCxnSpPr/>
          <p:nvPr/>
        </p:nvCxnSpPr>
        <p:spPr>
          <a:xfrm flipH="1">
            <a:off x="5610543" y="1819891"/>
            <a:ext cx="3018972"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71195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52431" y="31490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247019"/>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3596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837839" y="1637681"/>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26" name="矩形 25"/>
          <p:cNvSpPr/>
          <p:nvPr/>
        </p:nvSpPr>
        <p:spPr>
          <a:xfrm>
            <a:off x="877181" y="2095420"/>
            <a:ext cx="462396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1" name="文本框 50"/>
          <p:cNvSpPr txBox="1"/>
          <p:nvPr/>
        </p:nvSpPr>
        <p:spPr>
          <a:xfrm>
            <a:off x="837839" y="2975636"/>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2" name="矩形 51"/>
          <p:cNvSpPr/>
          <p:nvPr/>
        </p:nvSpPr>
        <p:spPr>
          <a:xfrm>
            <a:off x="877181" y="3433375"/>
            <a:ext cx="4623967"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4" name="文本框 53"/>
          <p:cNvSpPr txBox="1"/>
          <p:nvPr/>
        </p:nvSpPr>
        <p:spPr>
          <a:xfrm>
            <a:off x="851367" y="401649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5" name="矩形 54"/>
          <p:cNvSpPr/>
          <p:nvPr/>
        </p:nvSpPr>
        <p:spPr>
          <a:xfrm>
            <a:off x="890709" y="4474238"/>
            <a:ext cx="4448815"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7" name="文本框 56"/>
          <p:cNvSpPr txBox="1"/>
          <p:nvPr/>
        </p:nvSpPr>
        <p:spPr>
          <a:xfrm>
            <a:off x="877181" y="502092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8" name="矩形 57"/>
          <p:cNvSpPr/>
          <p:nvPr/>
        </p:nvSpPr>
        <p:spPr>
          <a:xfrm>
            <a:off x="916523" y="5478668"/>
            <a:ext cx="4448815"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9" name="文本框 58"/>
          <p:cNvSpPr txBox="1"/>
          <p:nvPr/>
        </p:nvSpPr>
        <p:spPr>
          <a:xfrm>
            <a:off x="9191205" y="2630739"/>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01</a:t>
            </a:r>
            <a:endParaRPr lang="zh-CN" altLang="en-US" sz="2400" b="1" dirty="0">
              <a:solidFill>
                <a:schemeClr val="bg1"/>
              </a:solidFill>
              <a:latin typeface="+mj-lt"/>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02</a:t>
            </a:r>
            <a:endParaRPr lang="zh-CN" altLang="en-US" sz="2400" b="1" dirty="0">
              <a:solidFill>
                <a:schemeClr val="bg1"/>
              </a:solidFill>
              <a:latin typeface="+mj-lt"/>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03</a:t>
            </a:r>
            <a:endParaRPr lang="zh-CN" altLang="en-US" sz="2400" b="1" dirty="0">
              <a:solidFill>
                <a:schemeClr val="bg1"/>
              </a:solidFill>
              <a:latin typeface="+mj-lt"/>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04</a:t>
            </a:r>
            <a:endParaRPr lang="zh-CN" altLang="en-US" sz="2400" b="1" dirty="0">
              <a:solidFill>
                <a:schemeClr val="bg1"/>
              </a:solidFill>
              <a:latin typeface="+mj-lt"/>
            </a:endParaRPr>
          </a:p>
        </p:txBody>
      </p:sp>
      <p:sp>
        <p:nvSpPr>
          <p:cNvPr id="64" name="Freeform 47"/>
          <p:cNvSpPr>
            <a:spLocks/>
          </p:cNvSpPr>
          <p:nvPr/>
        </p:nvSpPr>
        <p:spPr bwMode="auto">
          <a:xfrm>
            <a:off x="9990946" y="1924878"/>
            <a:ext cx="149508" cy="149508"/>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8"/>
          <p:cNvSpPr>
            <a:spLocks/>
          </p:cNvSpPr>
          <p:nvPr/>
        </p:nvSpPr>
        <p:spPr bwMode="auto">
          <a:xfrm>
            <a:off x="9565968" y="2349856"/>
            <a:ext cx="149508" cy="148330"/>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9"/>
          <p:cNvSpPr>
            <a:spLocks/>
          </p:cNvSpPr>
          <p:nvPr/>
        </p:nvSpPr>
        <p:spPr bwMode="auto">
          <a:xfrm>
            <a:off x="9990946" y="2349856"/>
            <a:ext cx="149508" cy="148330"/>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
          <p:cNvSpPr>
            <a:spLocks/>
          </p:cNvSpPr>
          <p:nvPr/>
        </p:nvSpPr>
        <p:spPr bwMode="auto">
          <a:xfrm>
            <a:off x="9565968" y="1924878"/>
            <a:ext cx="149508" cy="149508"/>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51"/>
          <p:cNvSpPr>
            <a:spLocks noChangeArrowheads="1"/>
          </p:cNvSpPr>
          <p:nvPr/>
        </p:nvSpPr>
        <p:spPr bwMode="auto">
          <a:xfrm>
            <a:off x="9492980"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52"/>
          <p:cNvSpPr>
            <a:spLocks noChangeArrowheads="1"/>
          </p:cNvSpPr>
          <p:nvPr/>
        </p:nvSpPr>
        <p:spPr bwMode="auto">
          <a:xfrm>
            <a:off x="10042744"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53"/>
          <p:cNvSpPr>
            <a:spLocks noChangeArrowheads="1"/>
          </p:cNvSpPr>
          <p:nvPr/>
        </p:nvSpPr>
        <p:spPr bwMode="auto">
          <a:xfrm>
            <a:off x="9841438" y="2401654"/>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54"/>
          <p:cNvSpPr>
            <a:spLocks noChangeArrowheads="1"/>
          </p:cNvSpPr>
          <p:nvPr/>
        </p:nvSpPr>
        <p:spPr bwMode="auto">
          <a:xfrm>
            <a:off x="9841438" y="1851890"/>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5"/>
          <p:cNvSpPr>
            <a:spLocks/>
          </p:cNvSpPr>
          <p:nvPr/>
        </p:nvSpPr>
        <p:spPr bwMode="auto">
          <a:xfrm>
            <a:off x="9793173" y="2081449"/>
            <a:ext cx="121254" cy="1259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
          <p:cNvSpPr>
            <a:spLocks/>
          </p:cNvSpPr>
          <p:nvPr/>
        </p:nvSpPr>
        <p:spPr bwMode="auto">
          <a:xfrm>
            <a:off x="9748438" y="2206235"/>
            <a:ext cx="210724" cy="136558"/>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047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14</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798616570"/>
              </p:ext>
            </p:extLst>
          </p:nvPr>
        </p:nvGraphicFramePr>
        <p:xfrm>
          <a:off x="795209" y="1348180"/>
          <a:ext cx="8393035" cy="3813755"/>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直接连接符 13"/>
          <p:cNvCxnSpPr/>
          <p:nvPr/>
        </p:nvCxnSpPr>
        <p:spPr>
          <a:xfrm>
            <a:off x="9566494" y="1584960"/>
            <a:ext cx="44196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488257" y="1747190"/>
            <a:ext cx="2347814" cy="400110"/>
          </a:xfrm>
          <a:prstGeom prst="rect">
            <a:avLst/>
          </a:prstGeom>
          <a:noFill/>
        </p:spPr>
        <p:txBody>
          <a:bodyPr wrap="square" rtlCol="0">
            <a:spAutoFit/>
          </a:bodyPr>
          <a:lstStyle/>
          <a:p>
            <a:r>
              <a:rPr lang="en-US" altLang="zh-CN" sz="2000" b="1" dirty="0">
                <a:solidFill>
                  <a:schemeClr val="accent1"/>
                </a:solidFill>
              </a:rPr>
              <a:t>Text your title</a:t>
            </a:r>
            <a:endParaRPr lang="zh-CN" altLang="en-US" sz="2000" b="1" dirty="0">
              <a:solidFill>
                <a:schemeClr val="accent1"/>
              </a:solidFill>
            </a:endParaRPr>
          </a:p>
        </p:txBody>
      </p:sp>
      <p:cxnSp>
        <p:nvCxnSpPr>
          <p:cNvPr id="18" name="直接连接符 17"/>
          <p:cNvCxnSpPr/>
          <p:nvPr/>
        </p:nvCxnSpPr>
        <p:spPr>
          <a:xfrm>
            <a:off x="9566494" y="2528856"/>
            <a:ext cx="44196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488257" y="2691086"/>
            <a:ext cx="2347814" cy="400110"/>
          </a:xfrm>
          <a:prstGeom prst="rect">
            <a:avLst/>
          </a:prstGeom>
          <a:noFill/>
        </p:spPr>
        <p:txBody>
          <a:bodyPr wrap="square" rtlCol="0">
            <a:spAutoFit/>
          </a:bodyPr>
          <a:lstStyle/>
          <a:p>
            <a:r>
              <a:rPr lang="en-US" altLang="zh-CN" sz="2000" b="1" dirty="0">
                <a:solidFill>
                  <a:schemeClr val="accent2"/>
                </a:solidFill>
              </a:rPr>
              <a:t>Text your title</a:t>
            </a:r>
            <a:endParaRPr lang="zh-CN" altLang="en-US" sz="2000" b="1" dirty="0">
              <a:solidFill>
                <a:schemeClr val="accent2"/>
              </a:solidFill>
            </a:endParaRPr>
          </a:p>
        </p:txBody>
      </p:sp>
      <p:cxnSp>
        <p:nvCxnSpPr>
          <p:cNvPr id="21" name="直接连接符 20"/>
          <p:cNvCxnSpPr/>
          <p:nvPr/>
        </p:nvCxnSpPr>
        <p:spPr>
          <a:xfrm>
            <a:off x="9566494" y="3442583"/>
            <a:ext cx="4419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88257" y="3604813"/>
            <a:ext cx="2347814" cy="400110"/>
          </a:xfrm>
          <a:prstGeom prst="rect">
            <a:avLst/>
          </a:prstGeom>
          <a:noFill/>
        </p:spPr>
        <p:txBody>
          <a:bodyPr wrap="square" rtlCol="0">
            <a:spAutoFit/>
          </a:bodyPr>
          <a:lstStyle/>
          <a:p>
            <a:r>
              <a:rPr lang="en-US" altLang="zh-CN" sz="2000" b="1" dirty="0">
                <a:solidFill>
                  <a:schemeClr val="accent4"/>
                </a:solidFill>
              </a:rPr>
              <a:t>Text your title</a:t>
            </a:r>
            <a:endParaRPr lang="zh-CN" altLang="en-US" sz="2000" b="1" dirty="0">
              <a:solidFill>
                <a:schemeClr val="accent4"/>
              </a:solidFill>
            </a:endParaRPr>
          </a:p>
        </p:txBody>
      </p:sp>
      <p:sp>
        <p:nvSpPr>
          <p:cNvPr id="23" name="矩形 22"/>
          <p:cNvSpPr/>
          <p:nvPr/>
        </p:nvSpPr>
        <p:spPr>
          <a:xfrm>
            <a:off x="910775" y="5527937"/>
            <a:ext cx="693174" cy="6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7"/>
          <p:cNvSpPr>
            <a:spLocks noEditPoints="1"/>
          </p:cNvSpPr>
          <p:nvPr/>
        </p:nvSpPr>
        <p:spPr bwMode="auto">
          <a:xfrm>
            <a:off x="969873" y="5665120"/>
            <a:ext cx="572650" cy="472998"/>
          </a:xfrm>
          <a:custGeom>
            <a:avLst/>
            <a:gdLst>
              <a:gd name="T0" fmla="*/ 423 w 688"/>
              <a:gd name="T1" fmla="*/ 41 h 568"/>
              <a:gd name="T2" fmla="*/ 401 w 688"/>
              <a:gd name="T3" fmla="*/ 62 h 568"/>
              <a:gd name="T4" fmla="*/ 359 w 688"/>
              <a:gd name="T5" fmla="*/ 119 h 568"/>
              <a:gd name="T6" fmla="*/ 379 w 688"/>
              <a:gd name="T7" fmla="*/ 167 h 568"/>
              <a:gd name="T8" fmla="*/ 449 w 688"/>
              <a:gd name="T9" fmla="*/ 176 h 568"/>
              <a:gd name="T10" fmla="*/ 444 w 688"/>
              <a:gd name="T11" fmla="*/ 202 h 568"/>
              <a:gd name="T12" fmla="*/ 354 w 688"/>
              <a:gd name="T13" fmla="*/ 190 h 568"/>
              <a:gd name="T14" fmla="*/ 333 w 688"/>
              <a:gd name="T15" fmla="*/ 104 h 568"/>
              <a:gd name="T16" fmla="*/ 270 w 688"/>
              <a:gd name="T17" fmla="*/ 86 h 568"/>
              <a:gd name="T18" fmla="*/ 177 w 688"/>
              <a:gd name="T19" fmla="*/ 158 h 568"/>
              <a:gd name="T20" fmla="*/ 125 w 688"/>
              <a:gd name="T21" fmla="*/ 188 h 568"/>
              <a:gd name="T22" fmla="*/ 17 w 688"/>
              <a:gd name="T23" fmla="*/ 233 h 568"/>
              <a:gd name="T24" fmla="*/ 0 w 688"/>
              <a:gd name="T25" fmla="*/ 299 h 568"/>
              <a:gd name="T26" fmla="*/ 72 w 688"/>
              <a:gd name="T27" fmla="*/ 391 h 568"/>
              <a:gd name="T28" fmla="*/ 101 w 688"/>
              <a:gd name="T29" fmla="*/ 442 h 568"/>
              <a:gd name="T30" fmla="*/ 145 w 688"/>
              <a:gd name="T31" fmla="*/ 549 h 568"/>
              <a:gd name="T32" fmla="*/ 210 w 688"/>
              <a:gd name="T33" fmla="*/ 568 h 568"/>
              <a:gd name="T34" fmla="*/ 301 w 688"/>
              <a:gd name="T35" fmla="*/ 496 h 568"/>
              <a:gd name="T36" fmla="*/ 354 w 688"/>
              <a:gd name="T37" fmla="*/ 466 h 568"/>
              <a:gd name="T38" fmla="*/ 462 w 688"/>
              <a:gd name="T39" fmla="*/ 421 h 568"/>
              <a:gd name="T40" fmla="*/ 443 w 688"/>
              <a:gd name="T41" fmla="*/ 359 h 568"/>
              <a:gd name="T42" fmla="*/ 479 w 688"/>
              <a:gd name="T43" fmla="*/ 359 h 568"/>
              <a:gd name="T44" fmla="*/ 473 w 688"/>
              <a:gd name="T45" fmla="*/ 391 h 568"/>
              <a:gd name="T46" fmla="*/ 539 w 688"/>
              <a:gd name="T47" fmla="*/ 385 h 568"/>
              <a:gd name="T48" fmla="*/ 569 w 688"/>
              <a:gd name="T49" fmla="*/ 385 h 568"/>
              <a:gd name="T50" fmla="*/ 634 w 688"/>
              <a:gd name="T51" fmla="*/ 391 h 568"/>
              <a:gd name="T52" fmla="*/ 663 w 688"/>
              <a:gd name="T53" fmla="*/ 362 h 568"/>
              <a:gd name="T54" fmla="*/ 658 w 688"/>
              <a:gd name="T55" fmla="*/ 295 h 568"/>
              <a:gd name="T56" fmla="*/ 658 w 688"/>
              <a:gd name="T57" fmla="*/ 265 h 568"/>
              <a:gd name="T58" fmla="*/ 663 w 688"/>
              <a:gd name="T59" fmla="*/ 200 h 568"/>
              <a:gd name="T60" fmla="*/ 634 w 688"/>
              <a:gd name="T61" fmla="*/ 173 h 568"/>
              <a:gd name="T62" fmla="*/ 569 w 688"/>
              <a:gd name="T63" fmla="*/ 179 h 568"/>
              <a:gd name="T64" fmla="*/ 539 w 688"/>
              <a:gd name="T65" fmla="*/ 156 h 568"/>
              <a:gd name="T66" fmla="*/ 569 w 688"/>
              <a:gd name="T67" fmla="*/ 119 h 568"/>
              <a:gd name="T68" fmla="*/ 527 w 688"/>
              <a:gd name="T69" fmla="*/ 62 h 568"/>
              <a:gd name="T70" fmla="*/ 505 w 688"/>
              <a:gd name="T71" fmla="*/ 41 h 568"/>
              <a:gd name="T72" fmla="*/ 449 w 688"/>
              <a:gd name="T73" fmla="*/ 0 h 568"/>
              <a:gd name="T74" fmla="*/ 509 w 688"/>
              <a:gd name="T75" fmla="*/ 104 h 568"/>
              <a:gd name="T76" fmla="*/ 455 w 688"/>
              <a:gd name="T77" fmla="*/ 60 h 568"/>
              <a:gd name="T78" fmla="*/ 516 w 688"/>
              <a:gd name="T79" fmla="*/ 185 h 568"/>
              <a:gd name="T80" fmla="*/ 539 w 688"/>
              <a:gd name="T81" fmla="*/ 179 h 568"/>
              <a:gd name="T82" fmla="*/ 479 w 688"/>
              <a:gd name="T83" fmla="*/ 182 h 568"/>
              <a:gd name="T84" fmla="*/ 472 w 688"/>
              <a:gd name="T85" fmla="*/ 218 h 568"/>
              <a:gd name="T86" fmla="*/ 479 w 688"/>
              <a:gd name="T87" fmla="*/ 182 h 568"/>
              <a:gd name="T88" fmla="*/ 554 w 688"/>
              <a:gd name="T89" fmla="*/ 355 h 568"/>
              <a:gd name="T90" fmla="*/ 240 w 688"/>
              <a:gd name="T91" fmla="*/ 239 h 568"/>
              <a:gd name="T92" fmla="*/ 150 w 688"/>
              <a:gd name="T93" fmla="*/ 329 h 568"/>
              <a:gd name="T94" fmla="*/ 457 w 688"/>
              <a:gd name="T95" fmla="*/ 242 h 568"/>
              <a:gd name="T96" fmla="*/ 419 w 688"/>
              <a:gd name="T97" fmla="*/ 295 h 568"/>
              <a:gd name="T98" fmla="*/ 451 w 688"/>
              <a:gd name="T99" fmla="*/ 23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8" h="568">
                <a:moveTo>
                  <a:pt x="449" y="0"/>
                </a:moveTo>
                <a:cubicBezTo>
                  <a:pt x="449" y="30"/>
                  <a:pt x="449" y="30"/>
                  <a:pt x="449" y="30"/>
                </a:cubicBezTo>
                <a:cubicBezTo>
                  <a:pt x="440" y="33"/>
                  <a:pt x="431" y="35"/>
                  <a:pt x="423" y="41"/>
                </a:cubicBezTo>
                <a:cubicBezTo>
                  <a:pt x="401" y="18"/>
                  <a:pt x="401" y="18"/>
                  <a:pt x="401" y="18"/>
                </a:cubicBezTo>
                <a:cubicBezTo>
                  <a:pt x="379" y="38"/>
                  <a:pt x="379" y="38"/>
                  <a:pt x="379" y="38"/>
                </a:cubicBezTo>
                <a:cubicBezTo>
                  <a:pt x="401" y="62"/>
                  <a:pt x="401" y="62"/>
                  <a:pt x="401" y="62"/>
                </a:cubicBezTo>
                <a:cubicBezTo>
                  <a:pt x="396" y="68"/>
                  <a:pt x="393" y="81"/>
                  <a:pt x="391" y="90"/>
                </a:cubicBezTo>
                <a:cubicBezTo>
                  <a:pt x="359" y="90"/>
                  <a:pt x="359" y="90"/>
                  <a:pt x="359" y="90"/>
                </a:cubicBezTo>
                <a:cubicBezTo>
                  <a:pt x="359" y="119"/>
                  <a:pt x="359" y="119"/>
                  <a:pt x="359" y="119"/>
                </a:cubicBezTo>
                <a:cubicBezTo>
                  <a:pt x="391" y="119"/>
                  <a:pt x="391" y="119"/>
                  <a:pt x="391" y="119"/>
                </a:cubicBezTo>
                <a:cubicBezTo>
                  <a:pt x="393" y="128"/>
                  <a:pt x="396" y="137"/>
                  <a:pt x="401" y="143"/>
                </a:cubicBezTo>
                <a:cubicBezTo>
                  <a:pt x="379" y="167"/>
                  <a:pt x="379" y="167"/>
                  <a:pt x="379" y="167"/>
                </a:cubicBezTo>
                <a:cubicBezTo>
                  <a:pt x="401" y="188"/>
                  <a:pt x="401" y="188"/>
                  <a:pt x="401" y="188"/>
                </a:cubicBezTo>
                <a:cubicBezTo>
                  <a:pt x="423" y="167"/>
                  <a:pt x="423" y="167"/>
                  <a:pt x="423" y="167"/>
                </a:cubicBezTo>
                <a:cubicBezTo>
                  <a:pt x="431" y="170"/>
                  <a:pt x="440" y="173"/>
                  <a:pt x="449" y="176"/>
                </a:cubicBezTo>
                <a:cubicBezTo>
                  <a:pt x="449" y="203"/>
                  <a:pt x="449" y="203"/>
                  <a:pt x="449" y="203"/>
                </a:cubicBezTo>
                <a:cubicBezTo>
                  <a:pt x="444" y="200"/>
                  <a:pt x="444" y="200"/>
                  <a:pt x="444" y="200"/>
                </a:cubicBezTo>
                <a:cubicBezTo>
                  <a:pt x="444" y="202"/>
                  <a:pt x="444" y="202"/>
                  <a:pt x="444" y="202"/>
                </a:cubicBezTo>
                <a:cubicBezTo>
                  <a:pt x="431" y="182"/>
                  <a:pt x="431" y="182"/>
                  <a:pt x="431" y="182"/>
                </a:cubicBezTo>
                <a:cubicBezTo>
                  <a:pt x="377" y="212"/>
                  <a:pt x="377" y="212"/>
                  <a:pt x="377" y="212"/>
                </a:cubicBezTo>
                <a:cubicBezTo>
                  <a:pt x="370" y="206"/>
                  <a:pt x="362" y="196"/>
                  <a:pt x="354" y="190"/>
                </a:cubicBezTo>
                <a:cubicBezTo>
                  <a:pt x="386" y="134"/>
                  <a:pt x="386" y="134"/>
                  <a:pt x="386" y="134"/>
                </a:cubicBezTo>
                <a:cubicBezTo>
                  <a:pt x="359" y="119"/>
                  <a:pt x="359" y="119"/>
                  <a:pt x="359" y="119"/>
                </a:cubicBezTo>
                <a:cubicBezTo>
                  <a:pt x="333" y="104"/>
                  <a:pt x="333" y="104"/>
                  <a:pt x="333" y="104"/>
                </a:cubicBezTo>
                <a:cubicBezTo>
                  <a:pt x="302" y="158"/>
                  <a:pt x="302" y="158"/>
                  <a:pt x="302" y="158"/>
                </a:cubicBezTo>
                <a:cubicBezTo>
                  <a:pt x="292" y="155"/>
                  <a:pt x="280" y="152"/>
                  <a:pt x="269" y="152"/>
                </a:cubicBezTo>
                <a:cubicBezTo>
                  <a:pt x="270" y="86"/>
                  <a:pt x="270" y="86"/>
                  <a:pt x="270" y="86"/>
                </a:cubicBezTo>
                <a:cubicBezTo>
                  <a:pt x="209" y="90"/>
                  <a:pt x="209" y="90"/>
                  <a:pt x="209" y="90"/>
                </a:cubicBezTo>
                <a:cubicBezTo>
                  <a:pt x="209" y="152"/>
                  <a:pt x="209" y="152"/>
                  <a:pt x="209" y="152"/>
                </a:cubicBezTo>
                <a:cubicBezTo>
                  <a:pt x="198" y="152"/>
                  <a:pt x="188" y="155"/>
                  <a:pt x="177" y="158"/>
                </a:cubicBezTo>
                <a:cubicBezTo>
                  <a:pt x="145" y="104"/>
                  <a:pt x="145" y="104"/>
                  <a:pt x="145" y="104"/>
                </a:cubicBezTo>
                <a:cubicBezTo>
                  <a:pt x="94" y="134"/>
                  <a:pt x="94" y="134"/>
                  <a:pt x="94" y="134"/>
                </a:cubicBezTo>
                <a:cubicBezTo>
                  <a:pt x="125" y="188"/>
                  <a:pt x="125" y="188"/>
                  <a:pt x="125" y="188"/>
                </a:cubicBezTo>
                <a:cubicBezTo>
                  <a:pt x="116" y="197"/>
                  <a:pt x="108" y="203"/>
                  <a:pt x="101" y="212"/>
                </a:cubicBezTo>
                <a:cubicBezTo>
                  <a:pt x="47" y="182"/>
                  <a:pt x="47" y="182"/>
                  <a:pt x="47" y="182"/>
                </a:cubicBezTo>
                <a:cubicBezTo>
                  <a:pt x="17" y="233"/>
                  <a:pt x="17" y="233"/>
                  <a:pt x="17" y="233"/>
                </a:cubicBezTo>
                <a:cubicBezTo>
                  <a:pt x="72" y="265"/>
                  <a:pt x="72" y="265"/>
                  <a:pt x="72" y="265"/>
                </a:cubicBezTo>
                <a:cubicBezTo>
                  <a:pt x="68" y="274"/>
                  <a:pt x="64" y="287"/>
                  <a:pt x="62" y="299"/>
                </a:cubicBezTo>
                <a:cubicBezTo>
                  <a:pt x="0" y="299"/>
                  <a:pt x="0" y="299"/>
                  <a:pt x="0" y="299"/>
                </a:cubicBezTo>
                <a:cubicBezTo>
                  <a:pt x="0" y="359"/>
                  <a:pt x="0" y="359"/>
                  <a:pt x="0" y="359"/>
                </a:cubicBezTo>
                <a:cubicBezTo>
                  <a:pt x="63" y="359"/>
                  <a:pt x="63" y="359"/>
                  <a:pt x="63" y="359"/>
                </a:cubicBezTo>
                <a:cubicBezTo>
                  <a:pt x="65" y="371"/>
                  <a:pt x="68" y="379"/>
                  <a:pt x="72" y="391"/>
                </a:cubicBezTo>
                <a:cubicBezTo>
                  <a:pt x="17" y="421"/>
                  <a:pt x="17" y="421"/>
                  <a:pt x="17" y="421"/>
                </a:cubicBezTo>
                <a:cubicBezTo>
                  <a:pt x="47" y="472"/>
                  <a:pt x="47" y="472"/>
                  <a:pt x="47" y="472"/>
                </a:cubicBezTo>
                <a:cubicBezTo>
                  <a:pt x="101" y="442"/>
                  <a:pt x="101" y="442"/>
                  <a:pt x="101" y="442"/>
                </a:cubicBezTo>
                <a:cubicBezTo>
                  <a:pt x="109" y="451"/>
                  <a:pt x="116" y="457"/>
                  <a:pt x="125" y="466"/>
                </a:cubicBezTo>
                <a:cubicBezTo>
                  <a:pt x="93" y="519"/>
                  <a:pt x="93" y="519"/>
                  <a:pt x="93" y="519"/>
                </a:cubicBezTo>
                <a:cubicBezTo>
                  <a:pt x="145" y="549"/>
                  <a:pt x="145" y="549"/>
                  <a:pt x="145" y="549"/>
                </a:cubicBezTo>
                <a:cubicBezTo>
                  <a:pt x="176" y="496"/>
                  <a:pt x="176" y="496"/>
                  <a:pt x="176" y="496"/>
                </a:cubicBezTo>
                <a:cubicBezTo>
                  <a:pt x="187" y="499"/>
                  <a:pt x="199" y="502"/>
                  <a:pt x="210" y="505"/>
                </a:cubicBezTo>
                <a:cubicBezTo>
                  <a:pt x="210" y="568"/>
                  <a:pt x="210" y="568"/>
                  <a:pt x="210" y="568"/>
                </a:cubicBezTo>
                <a:cubicBezTo>
                  <a:pt x="270" y="568"/>
                  <a:pt x="270" y="568"/>
                  <a:pt x="270" y="568"/>
                </a:cubicBezTo>
                <a:cubicBezTo>
                  <a:pt x="270" y="505"/>
                  <a:pt x="270" y="505"/>
                  <a:pt x="270" y="505"/>
                </a:cubicBezTo>
                <a:cubicBezTo>
                  <a:pt x="280" y="502"/>
                  <a:pt x="291" y="499"/>
                  <a:pt x="301" y="496"/>
                </a:cubicBezTo>
                <a:cubicBezTo>
                  <a:pt x="333" y="549"/>
                  <a:pt x="333" y="549"/>
                  <a:pt x="333" y="549"/>
                </a:cubicBezTo>
                <a:cubicBezTo>
                  <a:pt x="385" y="519"/>
                  <a:pt x="385" y="519"/>
                  <a:pt x="385" y="519"/>
                </a:cubicBezTo>
                <a:cubicBezTo>
                  <a:pt x="354" y="466"/>
                  <a:pt x="354" y="466"/>
                  <a:pt x="354" y="466"/>
                </a:cubicBezTo>
                <a:cubicBezTo>
                  <a:pt x="362" y="457"/>
                  <a:pt x="370" y="451"/>
                  <a:pt x="377" y="442"/>
                </a:cubicBezTo>
                <a:cubicBezTo>
                  <a:pt x="431" y="472"/>
                  <a:pt x="431" y="472"/>
                  <a:pt x="431" y="472"/>
                </a:cubicBezTo>
                <a:cubicBezTo>
                  <a:pt x="462" y="421"/>
                  <a:pt x="462" y="421"/>
                  <a:pt x="462" y="421"/>
                </a:cubicBezTo>
                <a:cubicBezTo>
                  <a:pt x="407" y="391"/>
                  <a:pt x="407" y="391"/>
                  <a:pt x="407" y="391"/>
                </a:cubicBezTo>
                <a:cubicBezTo>
                  <a:pt x="411" y="379"/>
                  <a:pt x="415" y="368"/>
                  <a:pt x="416" y="359"/>
                </a:cubicBezTo>
                <a:cubicBezTo>
                  <a:pt x="443" y="359"/>
                  <a:pt x="443" y="359"/>
                  <a:pt x="443" y="359"/>
                </a:cubicBezTo>
                <a:cubicBezTo>
                  <a:pt x="444" y="362"/>
                  <a:pt x="444" y="362"/>
                  <a:pt x="444" y="362"/>
                </a:cubicBezTo>
                <a:cubicBezTo>
                  <a:pt x="449" y="359"/>
                  <a:pt x="449" y="359"/>
                  <a:pt x="449" y="359"/>
                </a:cubicBezTo>
                <a:cubicBezTo>
                  <a:pt x="479" y="359"/>
                  <a:pt x="479" y="359"/>
                  <a:pt x="479" y="359"/>
                </a:cubicBezTo>
                <a:cubicBezTo>
                  <a:pt x="479" y="354"/>
                  <a:pt x="479" y="354"/>
                  <a:pt x="479" y="354"/>
                </a:cubicBezTo>
                <a:cubicBezTo>
                  <a:pt x="482" y="358"/>
                  <a:pt x="485" y="361"/>
                  <a:pt x="489" y="364"/>
                </a:cubicBezTo>
                <a:cubicBezTo>
                  <a:pt x="473" y="391"/>
                  <a:pt x="473" y="391"/>
                  <a:pt x="473" y="391"/>
                </a:cubicBezTo>
                <a:cubicBezTo>
                  <a:pt x="500" y="406"/>
                  <a:pt x="500" y="406"/>
                  <a:pt x="500" y="406"/>
                </a:cubicBezTo>
                <a:cubicBezTo>
                  <a:pt x="516" y="379"/>
                  <a:pt x="516" y="379"/>
                  <a:pt x="516" y="379"/>
                </a:cubicBezTo>
                <a:cubicBezTo>
                  <a:pt x="523" y="382"/>
                  <a:pt x="531" y="385"/>
                  <a:pt x="539" y="385"/>
                </a:cubicBezTo>
                <a:cubicBezTo>
                  <a:pt x="539" y="415"/>
                  <a:pt x="539" y="415"/>
                  <a:pt x="539" y="415"/>
                </a:cubicBezTo>
                <a:cubicBezTo>
                  <a:pt x="569" y="415"/>
                  <a:pt x="569" y="415"/>
                  <a:pt x="569" y="415"/>
                </a:cubicBezTo>
                <a:cubicBezTo>
                  <a:pt x="569" y="385"/>
                  <a:pt x="569" y="385"/>
                  <a:pt x="569" y="385"/>
                </a:cubicBezTo>
                <a:cubicBezTo>
                  <a:pt x="577" y="385"/>
                  <a:pt x="585" y="382"/>
                  <a:pt x="592" y="379"/>
                </a:cubicBezTo>
                <a:cubicBezTo>
                  <a:pt x="608" y="406"/>
                  <a:pt x="608" y="406"/>
                  <a:pt x="608" y="406"/>
                </a:cubicBezTo>
                <a:cubicBezTo>
                  <a:pt x="634" y="391"/>
                  <a:pt x="634" y="391"/>
                  <a:pt x="634" y="391"/>
                </a:cubicBezTo>
                <a:cubicBezTo>
                  <a:pt x="618" y="364"/>
                  <a:pt x="618" y="364"/>
                  <a:pt x="618" y="364"/>
                </a:cubicBezTo>
                <a:cubicBezTo>
                  <a:pt x="625" y="358"/>
                  <a:pt x="631" y="353"/>
                  <a:pt x="636" y="347"/>
                </a:cubicBezTo>
                <a:cubicBezTo>
                  <a:pt x="663" y="362"/>
                  <a:pt x="663" y="362"/>
                  <a:pt x="663" y="362"/>
                </a:cubicBezTo>
                <a:cubicBezTo>
                  <a:pt x="678" y="334"/>
                  <a:pt x="678" y="334"/>
                  <a:pt x="678" y="334"/>
                </a:cubicBezTo>
                <a:cubicBezTo>
                  <a:pt x="651" y="319"/>
                  <a:pt x="651" y="319"/>
                  <a:pt x="651" y="319"/>
                </a:cubicBezTo>
                <a:cubicBezTo>
                  <a:pt x="654" y="313"/>
                  <a:pt x="656" y="304"/>
                  <a:pt x="658" y="295"/>
                </a:cubicBezTo>
                <a:cubicBezTo>
                  <a:pt x="688" y="295"/>
                  <a:pt x="688" y="295"/>
                  <a:pt x="688" y="295"/>
                </a:cubicBezTo>
                <a:cubicBezTo>
                  <a:pt x="688" y="265"/>
                  <a:pt x="688" y="265"/>
                  <a:pt x="688" y="265"/>
                </a:cubicBezTo>
                <a:cubicBezTo>
                  <a:pt x="658" y="265"/>
                  <a:pt x="658" y="265"/>
                  <a:pt x="658" y="265"/>
                </a:cubicBezTo>
                <a:cubicBezTo>
                  <a:pt x="656" y="259"/>
                  <a:pt x="654" y="251"/>
                  <a:pt x="651" y="242"/>
                </a:cubicBezTo>
                <a:cubicBezTo>
                  <a:pt x="678" y="227"/>
                  <a:pt x="678" y="227"/>
                  <a:pt x="678" y="227"/>
                </a:cubicBezTo>
                <a:cubicBezTo>
                  <a:pt x="663" y="200"/>
                  <a:pt x="663" y="200"/>
                  <a:pt x="663" y="200"/>
                </a:cubicBezTo>
                <a:cubicBezTo>
                  <a:pt x="636" y="218"/>
                  <a:pt x="636" y="218"/>
                  <a:pt x="636" y="218"/>
                </a:cubicBezTo>
                <a:cubicBezTo>
                  <a:pt x="631" y="212"/>
                  <a:pt x="625" y="206"/>
                  <a:pt x="618" y="200"/>
                </a:cubicBezTo>
                <a:cubicBezTo>
                  <a:pt x="634" y="173"/>
                  <a:pt x="634" y="173"/>
                  <a:pt x="634" y="173"/>
                </a:cubicBezTo>
                <a:cubicBezTo>
                  <a:pt x="608" y="158"/>
                  <a:pt x="608" y="158"/>
                  <a:pt x="608" y="158"/>
                </a:cubicBezTo>
                <a:cubicBezTo>
                  <a:pt x="592" y="185"/>
                  <a:pt x="592" y="185"/>
                  <a:pt x="592" y="185"/>
                </a:cubicBezTo>
                <a:cubicBezTo>
                  <a:pt x="585" y="182"/>
                  <a:pt x="577" y="179"/>
                  <a:pt x="569" y="179"/>
                </a:cubicBezTo>
                <a:cubicBezTo>
                  <a:pt x="569" y="146"/>
                  <a:pt x="569" y="146"/>
                  <a:pt x="569" y="146"/>
                </a:cubicBezTo>
                <a:cubicBezTo>
                  <a:pt x="539" y="146"/>
                  <a:pt x="539" y="146"/>
                  <a:pt x="539" y="146"/>
                </a:cubicBezTo>
                <a:cubicBezTo>
                  <a:pt x="539" y="156"/>
                  <a:pt x="539" y="156"/>
                  <a:pt x="539" y="156"/>
                </a:cubicBezTo>
                <a:cubicBezTo>
                  <a:pt x="527" y="143"/>
                  <a:pt x="527" y="143"/>
                  <a:pt x="527" y="143"/>
                </a:cubicBezTo>
                <a:cubicBezTo>
                  <a:pt x="532" y="137"/>
                  <a:pt x="535" y="128"/>
                  <a:pt x="537" y="119"/>
                </a:cubicBezTo>
                <a:cubicBezTo>
                  <a:pt x="569" y="119"/>
                  <a:pt x="569" y="119"/>
                  <a:pt x="569" y="119"/>
                </a:cubicBezTo>
                <a:cubicBezTo>
                  <a:pt x="569" y="90"/>
                  <a:pt x="569" y="90"/>
                  <a:pt x="569" y="90"/>
                </a:cubicBezTo>
                <a:cubicBezTo>
                  <a:pt x="537" y="90"/>
                  <a:pt x="537" y="90"/>
                  <a:pt x="537" y="90"/>
                </a:cubicBezTo>
                <a:cubicBezTo>
                  <a:pt x="535" y="81"/>
                  <a:pt x="532" y="68"/>
                  <a:pt x="527" y="62"/>
                </a:cubicBezTo>
                <a:cubicBezTo>
                  <a:pt x="549" y="38"/>
                  <a:pt x="549" y="38"/>
                  <a:pt x="549" y="38"/>
                </a:cubicBezTo>
                <a:cubicBezTo>
                  <a:pt x="528" y="18"/>
                  <a:pt x="528" y="18"/>
                  <a:pt x="528" y="18"/>
                </a:cubicBezTo>
                <a:cubicBezTo>
                  <a:pt x="505" y="41"/>
                  <a:pt x="505" y="41"/>
                  <a:pt x="505" y="41"/>
                </a:cubicBezTo>
                <a:cubicBezTo>
                  <a:pt x="498" y="35"/>
                  <a:pt x="488" y="33"/>
                  <a:pt x="479" y="30"/>
                </a:cubicBezTo>
                <a:cubicBezTo>
                  <a:pt x="479" y="0"/>
                  <a:pt x="479" y="0"/>
                  <a:pt x="479" y="0"/>
                </a:cubicBezTo>
                <a:cubicBezTo>
                  <a:pt x="449" y="0"/>
                  <a:pt x="449" y="0"/>
                  <a:pt x="449" y="0"/>
                </a:cubicBezTo>
                <a:close/>
                <a:moveTo>
                  <a:pt x="455" y="60"/>
                </a:moveTo>
                <a:cubicBezTo>
                  <a:pt x="458" y="59"/>
                  <a:pt x="461" y="60"/>
                  <a:pt x="464" y="60"/>
                </a:cubicBezTo>
                <a:cubicBezTo>
                  <a:pt x="489" y="60"/>
                  <a:pt x="509" y="78"/>
                  <a:pt x="509" y="104"/>
                </a:cubicBezTo>
                <a:cubicBezTo>
                  <a:pt x="509" y="128"/>
                  <a:pt x="489" y="149"/>
                  <a:pt x="464" y="149"/>
                </a:cubicBezTo>
                <a:cubicBezTo>
                  <a:pt x="439" y="149"/>
                  <a:pt x="419" y="128"/>
                  <a:pt x="419" y="104"/>
                </a:cubicBezTo>
                <a:cubicBezTo>
                  <a:pt x="419" y="81"/>
                  <a:pt x="434" y="63"/>
                  <a:pt x="455" y="60"/>
                </a:cubicBezTo>
                <a:close/>
                <a:moveTo>
                  <a:pt x="505" y="167"/>
                </a:moveTo>
                <a:cubicBezTo>
                  <a:pt x="522" y="183"/>
                  <a:pt x="522" y="183"/>
                  <a:pt x="522" y="183"/>
                </a:cubicBezTo>
                <a:cubicBezTo>
                  <a:pt x="520" y="184"/>
                  <a:pt x="518" y="184"/>
                  <a:pt x="516" y="185"/>
                </a:cubicBezTo>
                <a:lnTo>
                  <a:pt x="505" y="167"/>
                </a:lnTo>
                <a:close/>
                <a:moveTo>
                  <a:pt x="539" y="177"/>
                </a:moveTo>
                <a:cubicBezTo>
                  <a:pt x="539" y="179"/>
                  <a:pt x="539" y="179"/>
                  <a:pt x="539" y="179"/>
                </a:cubicBezTo>
                <a:cubicBezTo>
                  <a:pt x="538" y="179"/>
                  <a:pt x="537" y="179"/>
                  <a:pt x="536" y="179"/>
                </a:cubicBezTo>
                <a:lnTo>
                  <a:pt x="539" y="177"/>
                </a:lnTo>
                <a:close/>
                <a:moveTo>
                  <a:pt x="479" y="182"/>
                </a:moveTo>
                <a:cubicBezTo>
                  <a:pt x="489" y="200"/>
                  <a:pt x="489" y="200"/>
                  <a:pt x="489" y="200"/>
                </a:cubicBezTo>
                <a:cubicBezTo>
                  <a:pt x="486" y="203"/>
                  <a:pt x="482" y="206"/>
                  <a:pt x="479" y="209"/>
                </a:cubicBezTo>
                <a:cubicBezTo>
                  <a:pt x="476" y="212"/>
                  <a:pt x="474" y="215"/>
                  <a:pt x="472" y="218"/>
                </a:cubicBezTo>
                <a:cubicBezTo>
                  <a:pt x="459" y="209"/>
                  <a:pt x="459" y="209"/>
                  <a:pt x="459" y="209"/>
                </a:cubicBezTo>
                <a:cubicBezTo>
                  <a:pt x="479" y="209"/>
                  <a:pt x="479" y="209"/>
                  <a:pt x="479" y="209"/>
                </a:cubicBezTo>
                <a:cubicBezTo>
                  <a:pt x="479" y="182"/>
                  <a:pt x="479" y="182"/>
                  <a:pt x="479" y="182"/>
                </a:cubicBezTo>
                <a:close/>
                <a:moveTo>
                  <a:pt x="554" y="205"/>
                </a:moveTo>
                <a:cubicBezTo>
                  <a:pt x="595" y="205"/>
                  <a:pt x="629" y="241"/>
                  <a:pt x="629" y="280"/>
                </a:cubicBezTo>
                <a:cubicBezTo>
                  <a:pt x="629" y="322"/>
                  <a:pt x="595" y="355"/>
                  <a:pt x="554" y="355"/>
                </a:cubicBezTo>
                <a:cubicBezTo>
                  <a:pt x="513" y="355"/>
                  <a:pt x="479" y="322"/>
                  <a:pt x="479" y="280"/>
                </a:cubicBezTo>
                <a:cubicBezTo>
                  <a:pt x="479" y="241"/>
                  <a:pt x="513" y="205"/>
                  <a:pt x="554" y="205"/>
                </a:cubicBezTo>
                <a:close/>
                <a:moveTo>
                  <a:pt x="240" y="239"/>
                </a:moveTo>
                <a:cubicBezTo>
                  <a:pt x="289" y="239"/>
                  <a:pt x="330" y="278"/>
                  <a:pt x="330" y="329"/>
                </a:cubicBezTo>
                <a:cubicBezTo>
                  <a:pt x="330" y="377"/>
                  <a:pt x="289" y="419"/>
                  <a:pt x="240" y="419"/>
                </a:cubicBezTo>
                <a:cubicBezTo>
                  <a:pt x="190" y="419"/>
                  <a:pt x="150" y="377"/>
                  <a:pt x="150" y="329"/>
                </a:cubicBezTo>
                <a:cubicBezTo>
                  <a:pt x="150" y="278"/>
                  <a:pt x="190" y="239"/>
                  <a:pt x="240" y="239"/>
                </a:cubicBezTo>
                <a:close/>
                <a:moveTo>
                  <a:pt x="451" y="239"/>
                </a:moveTo>
                <a:cubicBezTo>
                  <a:pt x="457" y="242"/>
                  <a:pt x="457" y="242"/>
                  <a:pt x="457" y="242"/>
                </a:cubicBezTo>
                <a:cubicBezTo>
                  <a:pt x="454" y="251"/>
                  <a:pt x="451" y="259"/>
                  <a:pt x="450" y="265"/>
                </a:cubicBezTo>
                <a:cubicBezTo>
                  <a:pt x="419" y="265"/>
                  <a:pt x="419" y="265"/>
                  <a:pt x="419" y="265"/>
                </a:cubicBezTo>
                <a:cubicBezTo>
                  <a:pt x="419" y="295"/>
                  <a:pt x="419" y="295"/>
                  <a:pt x="419" y="295"/>
                </a:cubicBezTo>
                <a:cubicBezTo>
                  <a:pt x="416" y="295"/>
                  <a:pt x="416" y="295"/>
                  <a:pt x="416" y="295"/>
                </a:cubicBezTo>
                <a:cubicBezTo>
                  <a:pt x="414" y="286"/>
                  <a:pt x="411" y="274"/>
                  <a:pt x="407" y="265"/>
                </a:cubicBezTo>
                <a:cubicBezTo>
                  <a:pt x="451" y="239"/>
                  <a:pt x="451" y="239"/>
                  <a:pt x="451" y="2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794449" y="5513493"/>
            <a:ext cx="9565372" cy="757130"/>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a:t>
            </a:r>
            <a:endParaRPr lang="zh-CN" altLang="en-US" dirty="0"/>
          </a:p>
        </p:txBody>
      </p:sp>
    </p:spTree>
    <p:extLst>
      <p:ext uri="{BB962C8B-B14F-4D97-AF65-F5344CB8AC3E}">
        <p14:creationId xmlns:p14="http://schemas.microsoft.com/office/powerpoint/2010/main" val="108619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66599890"/>
              </p:ext>
            </p:extLst>
          </p:nvPr>
        </p:nvGraphicFramePr>
        <p:xfrm>
          <a:off x="424426" y="1517674"/>
          <a:ext cx="3646129" cy="45678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ext uri="{D42A27DB-BD31-4B8C-83A1-F6EECF244321}">
                <p14:modId xmlns:p14="http://schemas.microsoft.com/office/powerpoint/2010/main" val="2861686573"/>
              </p:ext>
            </p:extLst>
          </p:nvPr>
        </p:nvGraphicFramePr>
        <p:xfrm>
          <a:off x="4272935" y="1517674"/>
          <a:ext cx="3646129" cy="45678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p:cNvGraphicFramePr/>
          <p:nvPr>
            <p:extLst>
              <p:ext uri="{D42A27DB-BD31-4B8C-83A1-F6EECF244321}">
                <p14:modId xmlns:p14="http://schemas.microsoft.com/office/powerpoint/2010/main" val="127030351"/>
              </p:ext>
            </p:extLst>
          </p:nvPr>
        </p:nvGraphicFramePr>
        <p:xfrm>
          <a:off x="8121444" y="1517674"/>
          <a:ext cx="3646129" cy="456780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223689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731170759"/>
              </p:ext>
            </p:extLst>
          </p:nvPr>
        </p:nvGraphicFramePr>
        <p:xfrm>
          <a:off x="104752" y="1755082"/>
          <a:ext cx="6369792" cy="4246528"/>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75" name="Freeform 296"/>
          <p:cNvSpPr>
            <a:spLocks/>
          </p:cNvSpPr>
          <p:nvPr/>
        </p:nvSpPr>
        <p:spPr bwMode="auto">
          <a:xfrm>
            <a:off x="3041003" y="3627388"/>
            <a:ext cx="902661" cy="907849"/>
          </a:xfrm>
          <a:custGeom>
            <a:avLst/>
            <a:gdLst>
              <a:gd name="T0" fmla="*/ 131 w 145"/>
              <a:gd name="T1" fmla="*/ 38 h 146"/>
              <a:gd name="T2" fmla="*/ 131 w 145"/>
              <a:gd name="T3" fmla="*/ 38 h 146"/>
              <a:gd name="T4" fmla="*/ 131 w 145"/>
              <a:gd name="T5" fmla="*/ 38 h 146"/>
              <a:gd name="T6" fmla="*/ 37 w 145"/>
              <a:gd name="T7" fmla="*/ 131 h 146"/>
              <a:gd name="T8" fmla="*/ 0 w 145"/>
              <a:gd name="T9" fmla="*/ 123 h 146"/>
              <a:gd name="T10" fmla="*/ 58 w 145"/>
              <a:gd name="T11" fmla="*/ 146 h 146"/>
              <a:gd name="T12" fmla="*/ 145 w 145"/>
              <a:gd name="T13" fmla="*/ 58 h 146"/>
              <a:gd name="T14" fmla="*/ 123 w 145"/>
              <a:gd name="T15" fmla="*/ 0 h 146"/>
              <a:gd name="T16" fmla="*/ 131 w 145"/>
              <a:gd name="T17" fmla="*/ 3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6">
                <a:moveTo>
                  <a:pt x="131" y="38"/>
                </a:moveTo>
                <a:cubicBezTo>
                  <a:pt x="131" y="38"/>
                  <a:pt x="131" y="38"/>
                  <a:pt x="131" y="38"/>
                </a:cubicBezTo>
                <a:cubicBezTo>
                  <a:pt x="131" y="38"/>
                  <a:pt x="131" y="38"/>
                  <a:pt x="131" y="38"/>
                </a:cubicBezTo>
                <a:cubicBezTo>
                  <a:pt x="131" y="90"/>
                  <a:pt x="89" y="131"/>
                  <a:pt x="37" y="131"/>
                </a:cubicBezTo>
                <a:cubicBezTo>
                  <a:pt x="24" y="131"/>
                  <a:pt x="12" y="128"/>
                  <a:pt x="0" y="123"/>
                </a:cubicBezTo>
                <a:cubicBezTo>
                  <a:pt x="16" y="138"/>
                  <a:pt x="36" y="146"/>
                  <a:pt x="58" y="146"/>
                </a:cubicBezTo>
                <a:cubicBezTo>
                  <a:pt x="106" y="146"/>
                  <a:pt x="145" y="107"/>
                  <a:pt x="145" y="58"/>
                </a:cubicBezTo>
                <a:cubicBezTo>
                  <a:pt x="145" y="36"/>
                  <a:pt x="137" y="15"/>
                  <a:pt x="123" y="0"/>
                </a:cubicBezTo>
                <a:cubicBezTo>
                  <a:pt x="128" y="12"/>
                  <a:pt x="131" y="25"/>
                  <a:pt x="131" y="3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97"/>
          <p:cNvSpPr>
            <a:spLocks/>
          </p:cNvSpPr>
          <p:nvPr/>
        </p:nvSpPr>
        <p:spPr bwMode="auto">
          <a:xfrm>
            <a:off x="2906122" y="3497695"/>
            <a:ext cx="913037" cy="905254"/>
          </a:xfrm>
          <a:custGeom>
            <a:avLst/>
            <a:gdLst>
              <a:gd name="T0" fmla="*/ 147 w 147"/>
              <a:gd name="T1" fmla="*/ 59 h 146"/>
              <a:gd name="T2" fmla="*/ 147 w 147"/>
              <a:gd name="T3" fmla="*/ 59 h 146"/>
              <a:gd name="T4" fmla="*/ 124 w 147"/>
              <a:gd name="T5" fmla="*/ 0 h 146"/>
              <a:gd name="T6" fmla="*/ 124 w 147"/>
              <a:gd name="T7" fmla="*/ 0 h 146"/>
              <a:gd name="T8" fmla="*/ 132 w 147"/>
              <a:gd name="T9" fmla="*/ 39 h 146"/>
              <a:gd name="T10" fmla="*/ 132 w 147"/>
              <a:gd name="T11" fmla="*/ 39 h 146"/>
              <a:gd name="T12" fmla="*/ 39 w 147"/>
              <a:gd name="T13" fmla="*/ 132 h 146"/>
              <a:gd name="T14" fmla="*/ 0 w 147"/>
              <a:gd name="T15" fmla="*/ 124 h 146"/>
              <a:gd name="T16" fmla="*/ 0 w 147"/>
              <a:gd name="T17" fmla="*/ 124 h 146"/>
              <a:gd name="T18" fmla="*/ 1 w 147"/>
              <a:gd name="T19" fmla="*/ 124 h 146"/>
              <a:gd name="T20" fmla="*/ 59 w 147"/>
              <a:gd name="T21" fmla="*/ 146 h 146"/>
              <a:gd name="T22" fmla="*/ 147 w 147"/>
              <a:gd name="T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146">
                <a:moveTo>
                  <a:pt x="147" y="59"/>
                </a:moveTo>
                <a:cubicBezTo>
                  <a:pt x="147" y="59"/>
                  <a:pt x="147" y="59"/>
                  <a:pt x="147" y="59"/>
                </a:cubicBezTo>
                <a:cubicBezTo>
                  <a:pt x="147" y="37"/>
                  <a:pt x="138" y="16"/>
                  <a:pt x="124" y="0"/>
                </a:cubicBezTo>
                <a:cubicBezTo>
                  <a:pt x="124" y="0"/>
                  <a:pt x="124" y="0"/>
                  <a:pt x="124" y="0"/>
                </a:cubicBezTo>
                <a:cubicBezTo>
                  <a:pt x="129" y="12"/>
                  <a:pt x="132" y="25"/>
                  <a:pt x="132" y="39"/>
                </a:cubicBezTo>
                <a:cubicBezTo>
                  <a:pt x="132" y="39"/>
                  <a:pt x="132" y="39"/>
                  <a:pt x="132" y="39"/>
                </a:cubicBezTo>
                <a:cubicBezTo>
                  <a:pt x="132" y="90"/>
                  <a:pt x="90" y="132"/>
                  <a:pt x="39" y="132"/>
                </a:cubicBezTo>
                <a:cubicBezTo>
                  <a:pt x="25" y="132"/>
                  <a:pt x="12" y="129"/>
                  <a:pt x="0" y="124"/>
                </a:cubicBezTo>
                <a:cubicBezTo>
                  <a:pt x="0" y="124"/>
                  <a:pt x="0" y="124"/>
                  <a:pt x="0" y="124"/>
                </a:cubicBezTo>
                <a:cubicBezTo>
                  <a:pt x="0" y="124"/>
                  <a:pt x="0" y="124"/>
                  <a:pt x="1" y="124"/>
                </a:cubicBezTo>
                <a:cubicBezTo>
                  <a:pt x="17" y="138"/>
                  <a:pt x="37" y="146"/>
                  <a:pt x="59" y="146"/>
                </a:cubicBezTo>
                <a:cubicBezTo>
                  <a:pt x="108" y="146"/>
                  <a:pt x="147" y="107"/>
                  <a:pt x="147" y="5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98"/>
          <p:cNvSpPr>
            <a:spLocks noEditPoints="1"/>
          </p:cNvSpPr>
          <p:nvPr/>
        </p:nvSpPr>
        <p:spPr bwMode="auto">
          <a:xfrm>
            <a:off x="2607828" y="3194215"/>
            <a:ext cx="1081638" cy="1084231"/>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110 w 174"/>
              <a:gd name="T11" fmla="*/ 121 h 175"/>
              <a:gd name="T12" fmla="*/ 94 w 174"/>
              <a:gd name="T13" fmla="*/ 129 h 175"/>
              <a:gd name="T14" fmla="*/ 94 w 174"/>
              <a:gd name="T15" fmla="*/ 137 h 175"/>
              <a:gd name="T16" fmla="*/ 84 w 174"/>
              <a:gd name="T17" fmla="*/ 137 h 175"/>
              <a:gd name="T18" fmla="*/ 84 w 174"/>
              <a:gd name="T19" fmla="*/ 129 h 175"/>
              <a:gd name="T20" fmla="*/ 69 w 174"/>
              <a:gd name="T21" fmla="*/ 123 h 175"/>
              <a:gd name="T22" fmla="*/ 63 w 174"/>
              <a:gd name="T23" fmla="*/ 103 h 175"/>
              <a:gd name="T24" fmla="*/ 63 w 174"/>
              <a:gd name="T25" fmla="*/ 99 h 175"/>
              <a:gd name="T26" fmla="*/ 84 w 174"/>
              <a:gd name="T27" fmla="*/ 99 h 175"/>
              <a:gd name="T28" fmla="*/ 84 w 174"/>
              <a:gd name="T29" fmla="*/ 104 h 175"/>
              <a:gd name="T30" fmla="*/ 85 w 174"/>
              <a:gd name="T31" fmla="*/ 114 h 175"/>
              <a:gd name="T32" fmla="*/ 88 w 174"/>
              <a:gd name="T33" fmla="*/ 116 h 175"/>
              <a:gd name="T34" fmla="*/ 91 w 174"/>
              <a:gd name="T35" fmla="*/ 115 h 175"/>
              <a:gd name="T36" fmla="*/ 92 w 174"/>
              <a:gd name="T37" fmla="*/ 111 h 175"/>
              <a:gd name="T38" fmla="*/ 91 w 174"/>
              <a:gd name="T39" fmla="*/ 101 h 175"/>
              <a:gd name="T40" fmla="*/ 85 w 174"/>
              <a:gd name="T41" fmla="*/ 94 h 175"/>
              <a:gd name="T42" fmla="*/ 72 w 174"/>
              <a:gd name="T43" fmla="*/ 85 h 175"/>
              <a:gd name="T44" fmla="*/ 66 w 174"/>
              <a:gd name="T45" fmla="*/ 77 h 175"/>
              <a:gd name="T46" fmla="*/ 63 w 174"/>
              <a:gd name="T47" fmla="*/ 66 h 175"/>
              <a:gd name="T48" fmla="*/ 68 w 174"/>
              <a:gd name="T49" fmla="*/ 51 h 175"/>
              <a:gd name="T50" fmla="*/ 84 w 174"/>
              <a:gd name="T51" fmla="*/ 44 h 175"/>
              <a:gd name="T52" fmla="*/ 84 w 174"/>
              <a:gd name="T53" fmla="*/ 38 h 175"/>
              <a:gd name="T54" fmla="*/ 94 w 174"/>
              <a:gd name="T55" fmla="*/ 38 h 175"/>
              <a:gd name="T56" fmla="*/ 94 w 174"/>
              <a:gd name="T57" fmla="*/ 44 h 175"/>
              <a:gd name="T58" fmla="*/ 109 w 174"/>
              <a:gd name="T59" fmla="*/ 51 h 175"/>
              <a:gd name="T60" fmla="*/ 113 w 174"/>
              <a:gd name="T61" fmla="*/ 65 h 175"/>
              <a:gd name="T62" fmla="*/ 113 w 174"/>
              <a:gd name="T63" fmla="*/ 69 h 175"/>
              <a:gd name="T64" fmla="*/ 92 w 174"/>
              <a:gd name="T65" fmla="*/ 69 h 175"/>
              <a:gd name="T66" fmla="*/ 92 w 174"/>
              <a:gd name="T67" fmla="*/ 66 h 175"/>
              <a:gd name="T68" fmla="*/ 91 w 174"/>
              <a:gd name="T69" fmla="*/ 58 h 175"/>
              <a:gd name="T70" fmla="*/ 88 w 174"/>
              <a:gd name="T71" fmla="*/ 57 h 175"/>
              <a:gd name="T72" fmla="*/ 85 w 174"/>
              <a:gd name="T73" fmla="*/ 58 h 175"/>
              <a:gd name="T74" fmla="*/ 84 w 174"/>
              <a:gd name="T75" fmla="*/ 62 h 175"/>
              <a:gd name="T76" fmla="*/ 86 w 174"/>
              <a:gd name="T77" fmla="*/ 69 h 175"/>
              <a:gd name="T78" fmla="*/ 97 w 174"/>
              <a:gd name="T79" fmla="*/ 77 h 175"/>
              <a:gd name="T80" fmla="*/ 108 w 174"/>
              <a:gd name="T81" fmla="*/ 84 h 175"/>
              <a:gd name="T82" fmla="*/ 113 w 174"/>
              <a:gd name="T83" fmla="*/ 92 h 175"/>
              <a:gd name="T84" fmla="*/ 115 w 174"/>
              <a:gd name="T85" fmla="*/ 104 h 175"/>
              <a:gd name="T86" fmla="*/ 110 w 174"/>
              <a:gd name="T87"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175">
                <a:moveTo>
                  <a:pt x="87" y="0"/>
                </a:moveTo>
                <a:cubicBezTo>
                  <a:pt x="39" y="0"/>
                  <a:pt x="0" y="39"/>
                  <a:pt x="0" y="87"/>
                </a:cubicBezTo>
                <a:cubicBezTo>
                  <a:pt x="0" y="136"/>
                  <a:pt x="39" y="175"/>
                  <a:pt x="87" y="175"/>
                </a:cubicBezTo>
                <a:cubicBezTo>
                  <a:pt x="135" y="175"/>
                  <a:pt x="174" y="136"/>
                  <a:pt x="174" y="87"/>
                </a:cubicBezTo>
                <a:cubicBezTo>
                  <a:pt x="174" y="39"/>
                  <a:pt x="135" y="0"/>
                  <a:pt x="87" y="0"/>
                </a:cubicBezTo>
                <a:close/>
                <a:moveTo>
                  <a:pt x="110" y="121"/>
                </a:moveTo>
                <a:cubicBezTo>
                  <a:pt x="106" y="126"/>
                  <a:pt x="101" y="128"/>
                  <a:pt x="94" y="129"/>
                </a:cubicBezTo>
                <a:cubicBezTo>
                  <a:pt x="94" y="137"/>
                  <a:pt x="94" y="137"/>
                  <a:pt x="94" y="137"/>
                </a:cubicBezTo>
                <a:cubicBezTo>
                  <a:pt x="84" y="137"/>
                  <a:pt x="84" y="137"/>
                  <a:pt x="84" y="137"/>
                </a:cubicBezTo>
                <a:cubicBezTo>
                  <a:pt x="84" y="129"/>
                  <a:pt x="84" y="129"/>
                  <a:pt x="84" y="129"/>
                </a:cubicBezTo>
                <a:cubicBezTo>
                  <a:pt x="78" y="129"/>
                  <a:pt x="73" y="126"/>
                  <a:pt x="69" y="123"/>
                </a:cubicBezTo>
                <a:cubicBezTo>
                  <a:pt x="65" y="119"/>
                  <a:pt x="63" y="112"/>
                  <a:pt x="63" y="103"/>
                </a:cubicBezTo>
                <a:cubicBezTo>
                  <a:pt x="63" y="99"/>
                  <a:pt x="63" y="99"/>
                  <a:pt x="63" y="99"/>
                </a:cubicBezTo>
                <a:cubicBezTo>
                  <a:pt x="84" y="99"/>
                  <a:pt x="84" y="99"/>
                  <a:pt x="84" y="99"/>
                </a:cubicBezTo>
                <a:cubicBezTo>
                  <a:pt x="84" y="104"/>
                  <a:pt x="84" y="104"/>
                  <a:pt x="84" y="104"/>
                </a:cubicBezTo>
                <a:cubicBezTo>
                  <a:pt x="84" y="109"/>
                  <a:pt x="84" y="113"/>
                  <a:pt x="85" y="114"/>
                </a:cubicBezTo>
                <a:cubicBezTo>
                  <a:pt x="85" y="116"/>
                  <a:pt x="86" y="116"/>
                  <a:pt x="88" y="116"/>
                </a:cubicBezTo>
                <a:cubicBezTo>
                  <a:pt x="89" y="116"/>
                  <a:pt x="90" y="116"/>
                  <a:pt x="91" y="115"/>
                </a:cubicBezTo>
                <a:cubicBezTo>
                  <a:pt x="92" y="114"/>
                  <a:pt x="92" y="113"/>
                  <a:pt x="92" y="111"/>
                </a:cubicBezTo>
                <a:cubicBezTo>
                  <a:pt x="92" y="106"/>
                  <a:pt x="92" y="103"/>
                  <a:pt x="91" y="101"/>
                </a:cubicBezTo>
                <a:cubicBezTo>
                  <a:pt x="91" y="99"/>
                  <a:pt x="88" y="97"/>
                  <a:pt x="85" y="94"/>
                </a:cubicBezTo>
                <a:cubicBezTo>
                  <a:pt x="78" y="90"/>
                  <a:pt x="74" y="87"/>
                  <a:pt x="72" y="85"/>
                </a:cubicBezTo>
                <a:cubicBezTo>
                  <a:pt x="69" y="83"/>
                  <a:pt x="67" y="81"/>
                  <a:pt x="66" y="77"/>
                </a:cubicBezTo>
                <a:cubicBezTo>
                  <a:pt x="64" y="74"/>
                  <a:pt x="63" y="70"/>
                  <a:pt x="63" y="66"/>
                </a:cubicBezTo>
                <a:cubicBezTo>
                  <a:pt x="63" y="59"/>
                  <a:pt x="65" y="54"/>
                  <a:pt x="68" y="51"/>
                </a:cubicBezTo>
                <a:cubicBezTo>
                  <a:pt x="72" y="47"/>
                  <a:pt x="77" y="45"/>
                  <a:pt x="84" y="44"/>
                </a:cubicBezTo>
                <a:cubicBezTo>
                  <a:pt x="84" y="38"/>
                  <a:pt x="84" y="38"/>
                  <a:pt x="84" y="38"/>
                </a:cubicBezTo>
                <a:cubicBezTo>
                  <a:pt x="94" y="38"/>
                  <a:pt x="94" y="38"/>
                  <a:pt x="94" y="38"/>
                </a:cubicBezTo>
                <a:cubicBezTo>
                  <a:pt x="94" y="44"/>
                  <a:pt x="94" y="44"/>
                  <a:pt x="94" y="44"/>
                </a:cubicBezTo>
                <a:cubicBezTo>
                  <a:pt x="101" y="45"/>
                  <a:pt x="105" y="47"/>
                  <a:pt x="109" y="51"/>
                </a:cubicBezTo>
                <a:cubicBezTo>
                  <a:pt x="112" y="54"/>
                  <a:pt x="113" y="59"/>
                  <a:pt x="113" y="65"/>
                </a:cubicBezTo>
                <a:cubicBezTo>
                  <a:pt x="113" y="67"/>
                  <a:pt x="113" y="67"/>
                  <a:pt x="113" y="69"/>
                </a:cubicBezTo>
                <a:cubicBezTo>
                  <a:pt x="92" y="69"/>
                  <a:pt x="92" y="69"/>
                  <a:pt x="92" y="69"/>
                </a:cubicBezTo>
                <a:cubicBezTo>
                  <a:pt x="92" y="66"/>
                  <a:pt x="92" y="66"/>
                  <a:pt x="92" y="66"/>
                </a:cubicBezTo>
                <a:cubicBezTo>
                  <a:pt x="92" y="62"/>
                  <a:pt x="91" y="59"/>
                  <a:pt x="91" y="58"/>
                </a:cubicBezTo>
                <a:cubicBezTo>
                  <a:pt x="91" y="57"/>
                  <a:pt x="90" y="57"/>
                  <a:pt x="88" y="57"/>
                </a:cubicBezTo>
                <a:cubicBezTo>
                  <a:pt x="87" y="57"/>
                  <a:pt x="85" y="57"/>
                  <a:pt x="85" y="58"/>
                </a:cubicBezTo>
                <a:cubicBezTo>
                  <a:pt x="84" y="59"/>
                  <a:pt x="84" y="60"/>
                  <a:pt x="84" y="62"/>
                </a:cubicBezTo>
                <a:cubicBezTo>
                  <a:pt x="84" y="66"/>
                  <a:pt x="85" y="68"/>
                  <a:pt x="86" y="69"/>
                </a:cubicBezTo>
                <a:cubicBezTo>
                  <a:pt x="87" y="70"/>
                  <a:pt x="91" y="73"/>
                  <a:pt x="97" y="77"/>
                </a:cubicBezTo>
                <a:cubicBezTo>
                  <a:pt x="103" y="80"/>
                  <a:pt x="106" y="83"/>
                  <a:pt x="108" y="84"/>
                </a:cubicBezTo>
                <a:cubicBezTo>
                  <a:pt x="110" y="86"/>
                  <a:pt x="112" y="89"/>
                  <a:pt x="113" y="92"/>
                </a:cubicBezTo>
                <a:cubicBezTo>
                  <a:pt x="115" y="95"/>
                  <a:pt x="115" y="99"/>
                  <a:pt x="115" y="104"/>
                </a:cubicBezTo>
                <a:cubicBezTo>
                  <a:pt x="115" y="111"/>
                  <a:pt x="114" y="117"/>
                  <a:pt x="110" y="12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文本框 80"/>
          <p:cNvSpPr txBox="1"/>
          <p:nvPr/>
        </p:nvSpPr>
        <p:spPr>
          <a:xfrm>
            <a:off x="7099010" y="16302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0" name="矩形 79"/>
          <p:cNvSpPr/>
          <p:nvPr/>
        </p:nvSpPr>
        <p:spPr>
          <a:xfrm>
            <a:off x="7099010" y="20544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6" name="文本框 85"/>
          <p:cNvSpPr txBox="1"/>
          <p:nvPr/>
        </p:nvSpPr>
        <p:spPr>
          <a:xfrm>
            <a:off x="7099010" y="27854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5" name="矩形 84"/>
          <p:cNvSpPr/>
          <p:nvPr/>
        </p:nvSpPr>
        <p:spPr>
          <a:xfrm>
            <a:off x="7099010" y="32096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1" name="文本框 90"/>
          <p:cNvSpPr txBox="1"/>
          <p:nvPr/>
        </p:nvSpPr>
        <p:spPr>
          <a:xfrm>
            <a:off x="7099010" y="39406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0" name="矩形 89"/>
          <p:cNvSpPr/>
          <p:nvPr/>
        </p:nvSpPr>
        <p:spPr>
          <a:xfrm>
            <a:off x="7099010" y="43648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6" name="文本框 95"/>
          <p:cNvSpPr txBox="1"/>
          <p:nvPr/>
        </p:nvSpPr>
        <p:spPr>
          <a:xfrm>
            <a:off x="7099010" y="50958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5" name="矩形 94"/>
          <p:cNvSpPr/>
          <p:nvPr/>
        </p:nvSpPr>
        <p:spPr>
          <a:xfrm>
            <a:off x="7099010" y="55200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14" name="椭圆 13"/>
          <p:cNvSpPr/>
          <p:nvPr/>
        </p:nvSpPr>
        <p:spPr>
          <a:xfrm>
            <a:off x="6316752" y="1720098"/>
            <a:ext cx="648929" cy="6489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1</a:t>
            </a:r>
            <a:endParaRPr lang="zh-CN" altLang="en-US" sz="2400" b="1" dirty="0">
              <a:latin typeface="+mj-lt"/>
            </a:endParaRPr>
          </a:p>
        </p:txBody>
      </p:sp>
      <p:sp>
        <p:nvSpPr>
          <p:cNvPr id="98" name="椭圆 97"/>
          <p:cNvSpPr/>
          <p:nvPr/>
        </p:nvSpPr>
        <p:spPr>
          <a:xfrm>
            <a:off x="6316752" y="2919649"/>
            <a:ext cx="648929" cy="6489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2</a:t>
            </a:r>
            <a:endParaRPr lang="zh-CN" altLang="en-US" sz="2400" b="1" dirty="0">
              <a:latin typeface="+mj-lt"/>
            </a:endParaRPr>
          </a:p>
        </p:txBody>
      </p:sp>
      <p:sp>
        <p:nvSpPr>
          <p:cNvPr id="99" name="椭圆 98"/>
          <p:cNvSpPr/>
          <p:nvPr/>
        </p:nvSpPr>
        <p:spPr>
          <a:xfrm>
            <a:off x="6316752" y="4119200"/>
            <a:ext cx="648929" cy="6489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3</a:t>
            </a:r>
            <a:endParaRPr lang="zh-CN" altLang="en-US" sz="2400" b="1" dirty="0">
              <a:latin typeface="+mj-lt"/>
            </a:endParaRPr>
          </a:p>
        </p:txBody>
      </p:sp>
      <p:sp>
        <p:nvSpPr>
          <p:cNvPr id="100" name="椭圆 99"/>
          <p:cNvSpPr/>
          <p:nvPr/>
        </p:nvSpPr>
        <p:spPr>
          <a:xfrm>
            <a:off x="6316752" y="5318751"/>
            <a:ext cx="648929" cy="6489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4</a:t>
            </a:r>
            <a:endParaRPr lang="zh-CN" altLang="en-US" sz="2400" b="1" dirty="0">
              <a:latin typeface="+mj-lt"/>
            </a:endParaRPr>
          </a:p>
        </p:txBody>
      </p:sp>
    </p:spTree>
    <p:extLst>
      <p:ext uri="{BB962C8B-B14F-4D97-AF65-F5344CB8AC3E}">
        <p14:creationId xmlns:p14="http://schemas.microsoft.com/office/powerpoint/2010/main" val="3903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18527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18</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11" name="Freeform 5"/>
          <p:cNvSpPr>
            <a:spLocks/>
          </p:cNvSpPr>
          <p:nvPr/>
        </p:nvSpPr>
        <p:spPr bwMode="auto">
          <a:xfrm>
            <a:off x="5237124" y="3773034"/>
            <a:ext cx="1623671" cy="1623671"/>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4421068" y="3773034"/>
            <a:ext cx="1623671" cy="1404180"/>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53181" y="3773034"/>
            <a:ext cx="1623671" cy="1404180"/>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421068" y="2360412"/>
            <a:ext cx="1632113" cy="1412622"/>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53181" y="2360412"/>
            <a:ext cx="1623671" cy="1412622"/>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5237124" y="2140921"/>
            <a:ext cx="1623671" cy="1623671"/>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5189286" y="3010444"/>
            <a:ext cx="1719347" cy="1497041"/>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8441358"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4" name="直接连接符 23"/>
          <p:cNvCxnSpPr/>
          <p:nvPr/>
        </p:nvCxnSpPr>
        <p:spPr>
          <a:xfrm>
            <a:off x="8352610"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236499"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28" name="文本框 27"/>
          <p:cNvSpPr txBox="1"/>
          <p:nvPr/>
        </p:nvSpPr>
        <p:spPr>
          <a:xfrm>
            <a:off x="8441357"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9" name="直接连接符 28"/>
          <p:cNvCxnSpPr/>
          <p:nvPr/>
        </p:nvCxnSpPr>
        <p:spPr>
          <a:xfrm>
            <a:off x="8352609"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236498"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33" name="文本框 32"/>
          <p:cNvSpPr txBox="1"/>
          <p:nvPr/>
        </p:nvSpPr>
        <p:spPr>
          <a:xfrm>
            <a:off x="8441356"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34" name="直接连接符 33"/>
          <p:cNvCxnSpPr/>
          <p:nvPr/>
        </p:nvCxnSpPr>
        <p:spPr>
          <a:xfrm>
            <a:off x="8352608"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236496"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9" name="文本框 48"/>
          <p:cNvSpPr txBox="1"/>
          <p:nvPr/>
        </p:nvSpPr>
        <p:spPr>
          <a:xfrm>
            <a:off x="558597"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50" name="直接连接符 49"/>
          <p:cNvCxnSpPr/>
          <p:nvPr/>
        </p:nvCxnSpPr>
        <p:spPr>
          <a:xfrm>
            <a:off x="469849"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353738"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5" name="文本框 44"/>
          <p:cNvSpPr txBox="1"/>
          <p:nvPr/>
        </p:nvSpPr>
        <p:spPr>
          <a:xfrm>
            <a:off x="558596"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6" name="直接连接符 45"/>
          <p:cNvCxnSpPr/>
          <p:nvPr/>
        </p:nvCxnSpPr>
        <p:spPr>
          <a:xfrm>
            <a:off x="469848"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353737"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1" name="文本框 40"/>
          <p:cNvSpPr txBox="1"/>
          <p:nvPr/>
        </p:nvSpPr>
        <p:spPr>
          <a:xfrm>
            <a:off x="558595"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2" name="直接连接符 41"/>
          <p:cNvCxnSpPr/>
          <p:nvPr/>
        </p:nvCxnSpPr>
        <p:spPr>
          <a:xfrm>
            <a:off x="469847"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53735"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53" name="Oval 112"/>
          <p:cNvSpPr>
            <a:spLocks noChangeArrowheads="1"/>
          </p:cNvSpPr>
          <p:nvPr/>
        </p:nvSpPr>
        <p:spPr bwMode="auto">
          <a:xfrm>
            <a:off x="5770308" y="3516071"/>
            <a:ext cx="550863" cy="5508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13"/>
          <p:cNvSpPr>
            <a:spLocks noChangeArrowheads="1"/>
          </p:cNvSpPr>
          <p:nvPr/>
        </p:nvSpPr>
        <p:spPr bwMode="auto">
          <a:xfrm>
            <a:off x="6246558" y="3374783"/>
            <a:ext cx="212725" cy="2127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14"/>
          <p:cNvSpPr>
            <a:spLocks noChangeArrowheads="1"/>
          </p:cNvSpPr>
          <p:nvPr/>
        </p:nvSpPr>
        <p:spPr bwMode="auto">
          <a:xfrm>
            <a:off x="6200521" y="4036771"/>
            <a:ext cx="215900" cy="211138"/>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15"/>
          <p:cNvSpPr>
            <a:spLocks noChangeArrowheads="1"/>
          </p:cNvSpPr>
          <p:nvPr/>
        </p:nvSpPr>
        <p:spPr bwMode="auto">
          <a:xfrm>
            <a:off x="5573458" y="3854208"/>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116"/>
          <p:cNvSpPr>
            <a:spLocks noChangeArrowheads="1"/>
          </p:cNvSpPr>
          <p:nvPr/>
        </p:nvSpPr>
        <p:spPr bwMode="auto">
          <a:xfrm>
            <a:off x="5743321" y="3393833"/>
            <a:ext cx="133350" cy="13335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17"/>
          <p:cNvSpPr>
            <a:spLocks noChangeArrowheads="1"/>
          </p:cNvSpPr>
          <p:nvPr/>
        </p:nvSpPr>
        <p:spPr bwMode="auto">
          <a:xfrm>
            <a:off x="6364033" y="3819283"/>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18"/>
          <p:cNvSpPr>
            <a:spLocks noChangeArrowheads="1"/>
          </p:cNvSpPr>
          <p:nvPr/>
        </p:nvSpPr>
        <p:spPr bwMode="auto">
          <a:xfrm>
            <a:off x="6002083" y="3330333"/>
            <a:ext cx="133350"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19"/>
          <p:cNvSpPr>
            <a:spLocks noChangeArrowheads="1"/>
          </p:cNvSpPr>
          <p:nvPr/>
        </p:nvSpPr>
        <p:spPr bwMode="auto">
          <a:xfrm>
            <a:off x="5767133" y="4073283"/>
            <a:ext cx="76200" cy="809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20"/>
          <p:cNvSpPr>
            <a:spLocks noChangeArrowheads="1"/>
          </p:cNvSpPr>
          <p:nvPr/>
        </p:nvSpPr>
        <p:spPr bwMode="auto">
          <a:xfrm>
            <a:off x="6394196" y="3644658"/>
            <a:ext cx="76200"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21"/>
          <p:cNvSpPr>
            <a:spLocks noChangeArrowheads="1"/>
          </p:cNvSpPr>
          <p:nvPr/>
        </p:nvSpPr>
        <p:spPr bwMode="auto">
          <a:xfrm>
            <a:off x="6006846" y="4154246"/>
            <a:ext cx="79375" cy="7620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122"/>
          <p:cNvSpPr>
            <a:spLocks noChangeArrowheads="1"/>
          </p:cNvSpPr>
          <p:nvPr/>
        </p:nvSpPr>
        <p:spPr bwMode="auto">
          <a:xfrm>
            <a:off x="5617908" y="3622433"/>
            <a:ext cx="80963"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文本框 63"/>
          <p:cNvSpPr txBox="1"/>
          <p:nvPr/>
        </p:nvSpPr>
        <p:spPr>
          <a:xfrm>
            <a:off x="5596457" y="2314808"/>
            <a:ext cx="858838" cy="523220"/>
          </a:xfrm>
          <a:prstGeom prst="rect">
            <a:avLst/>
          </a:prstGeom>
          <a:noFill/>
        </p:spPr>
        <p:txBody>
          <a:bodyPr wrap="square" rtlCol="0">
            <a:spAutoFit/>
          </a:bodyPr>
          <a:lstStyle/>
          <a:p>
            <a:pPr algn="ctr"/>
            <a:r>
              <a:rPr lang="en-US" altLang="zh-CN" sz="2800" b="1" dirty="0">
                <a:solidFill>
                  <a:schemeClr val="bg1"/>
                </a:solidFill>
              </a:rPr>
              <a:t>1</a:t>
            </a:r>
            <a:endParaRPr lang="zh-CN" altLang="en-US" sz="2800" b="1" dirty="0">
              <a:solidFill>
                <a:schemeClr val="bg1"/>
              </a:solidFill>
            </a:endParaRPr>
          </a:p>
        </p:txBody>
      </p:sp>
      <p:sp>
        <p:nvSpPr>
          <p:cNvPr id="65" name="文本框 64"/>
          <p:cNvSpPr txBox="1"/>
          <p:nvPr/>
        </p:nvSpPr>
        <p:spPr>
          <a:xfrm>
            <a:off x="5611558" y="4749652"/>
            <a:ext cx="858838" cy="523220"/>
          </a:xfrm>
          <a:prstGeom prst="rect">
            <a:avLst/>
          </a:prstGeom>
          <a:noFill/>
        </p:spPr>
        <p:txBody>
          <a:bodyPr wrap="square" rtlCol="0">
            <a:spAutoFit/>
          </a:bodyPr>
          <a:lstStyle/>
          <a:p>
            <a:pPr algn="ctr"/>
            <a:r>
              <a:rPr lang="en-US" altLang="zh-CN" sz="2800" b="1" dirty="0">
                <a:solidFill>
                  <a:schemeClr val="bg1"/>
                </a:solidFill>
              </a:rPr>
              <a:t>4</a:t>
            </a:r>
            <a:endParaRPr lang="zh-CN" altLang="en-US" sz="2800" b="1" dirty="0">
              <a:solidFill>
                <a:schemeClr val="bg1"/>
              </a:solidFill>
            </a:endParaRPr>
          </a:p>
        </p:txBody>
      </p:sp>
      <p:sp>
        <p:nvSpPr>
          <p:cNvPr id="66" name="文本框 65"/>
          <p:cNvSpPr txBox="1"/>
          <p:nvPr/>
        </p:nvSpPr>
        <p:spPr>
          <a:xfrm>
            <a:off x="4612226" y="4114435"/>
            <a:ext cx="858838" cy="523220"/>
          </a:xfrm>
          <a:prstGeom prst="rect">
            <a:avLst/>
          </a:prstGeom>
          <a:noFill/>
        </p:spPr>
        <p:txBody>
          <a:bodyPr wrap="square" rtlCol="0">
            <a:spAutoFit/>
          </a:bodyPr>
          <a:lstStyle/>
          <a:p>
            <a:pPr algn="ctr"/>
            <a:r>
              <a:rPr lang="en-US" altLang="zh-CN" sz="2800" b="1" dirty="0">
                <a:solidFill>
                  <a:schemeClr val="bg1"/>
                </a:solidFill>
              </a:rPr>
              <a:t>3</a:t>
            </a:r>
            <a:endParaRPr lang="zh-CN" altLang="en-US" sz="2800" b="1" dirty="0">
              <a:solidFill>
                <a:schemeClr val="bg1"/>
              </a:solidFill>
            </a:endParaRPr>
          </a:p>
        </p:txBody>
      </p:sp>
      <p:sp>
        <p:nvSpPr>
          <p:cNvPr id="67" name="文本框 66"/>
          <p:cNvSpPr txBox="1"/>
          <p:nvPr/>
        </p:nvSpPr>
        <p:spPr>
          <a:xfrm>
            <a:off x="4588540" y="2920450"/>
            <a:ext cx="858838" cy="523220"/>
          </a:xfrm>
          <a:prstGeom prst="rect">
            <a:avLst/>
          </a:prstGeom>
          <a:noFill/>
        </p:spPr>
        <p:txBody>
          <a:bodyPr wrap="square" rtlCol="0">
            <a:spAutoFit/>
          </a:bodyPr>
          <a:lstStyle/>
          <a:p>
            <a:pPr algn="ctr"/>
            <a:r>
              <a:rPr lang="en-US" altLang="zh-CN" sz="2800" b="1" dirty="0">
                <a:solidFill>
                  <a:schemeClr val="bg1"/>
                </a:solidFill>
              </a:rPr>
              <a:t>2</a:t>
            </a:r>
            <a:endParaRPr lang="zh-CN" altLang="en-US" sz="2800" b="1" dirty="0">
              <a:solidFill>
                <a:schemeClr val="bg1"/>
              </a:solidFill>
            </a:endParaRPr>
          </a:p>
        </p:txBody>
      </p:sp>
      <p:sp>
        <p:nvSpPr>
          <p:cNvPr id="68" name="文本框 67"/>
          <p:cNvSpPr txBox="1"/>
          <p:nvPr/>
        </p:nvSpPr>
        <p:spPr>
          <a:xfrm>
            <a:off x="6697616" y="4094011"/>
            <a:ext cx="858838" cy="523220"/>
          </a:xfrm>
          <a:prstGeom prst="rect">
            <a:avLst/>
          </a:prstGeom>
          <a:noFill/>
        </p:spPr>
        <p:txBody>
          <a:bodyPr wrap="square" rtlCol="0">
            <a:spAutoFit/>
          </a:bodyPr>
          <a:lstStyle/>
          <a:p>
            <a:pPr algn="ctr"/>
            <a:r>
              <a:rPr lang="en-US" altLang="zh-CN" sz="2800" b="1" dirty="0">
                <a:solidFill>
                  <a:schemeClr val="bg1"/>
                </a:solidFill>
              </a:rPr>
              <a:t>5</a:t>
            </a:r>
            <a:endParaRPr lang="zh-CN" altLang="en-US" sz="2800" b="1" dirty="0">
              <a:solidFill>
                <a:schemeClr val="bg1"/>
              </a:solidFill>
            </a:endParaRPr>
          </a:p>
        </p:txBody>
      </p:sp>
      <p:sp>
        <p:nvSpPr>
          <p:cNvPr id="78" name="文本框 77"/>
          <p:cNvSpPr txBox="1"/>
          <p:nvPr/>
        </p:nvSpPr>
        <p:spPr>
          <a:xfrm>
            <a:off x="6726604" y="2900698"/>
            <a:ext cx="858838" cy="523220"/>
          </a:xfrm>
          <a:prstGeom prst="rect">
            <a:avLst/>
          </a:prstGeom>
          <a:noFill/>
        </p:spPr>
        <p:txBody>
          <a:bodyPr wrap="square" rtlCol="0">
            <a:spAutoFit/>
          </a:bodyPr>
          <a:lstStyle/>
          <a:p>
            <a:pPr algn="ctr"/>
            <a:r>
              <a:rPr lang="en-US" altLang="zh-CN" sz="2800" b="1" dirty="0">
                <a:solidFill>
                  <a:schemeClr val="bg1"/>
                </a:solidFill>
              </a:rPr>
              <a:t>6</a:t>
            </a:r>
            <a:endParaRPr lang="zh-CN" altLang="en-US" sz="2800" b="1" dirty="0">
              <a:solidFill>
                <a:schemeClr val="bg1"/>
              </a:solidFill>
            </a:endParaRPr>
          </a:p>
        </p:txBody>
      </p:sp>
    </p:spTree>
    <p:extLst>
      <p:ext uri="{BB962C8B-B14F-4D97-AF65-F5344CB8AC3E}">
        <p14:creationId xmlns:p14="http://schemas.microsoft.com/office/powerpoint/2010/main" val="251097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2" name="矩形 1"/>
          <p:cNvSpPr/>
          <p:nvPr/>
        </p:nvSpPr>
        <p:spPr>
          <a:xfrm>
            <a:off x="-4304" y="1898407"/>
            <a:ext cx="12211051" cy="37649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09958" y="2359201"/>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1</a:t>
            </a:r>
            <a:endParaRPr lang="zh-CN" altLang="en-US" sz="2400" b="1" dirty="0"/>
          </a:p>
        </p:txBody>
      </p:sp>
      <p:sp>
        <p:nvSpPr>
          <p:cNvPr id="17" name="文本框 16"/>
          <p:cNvSpPr txBox="1"/>
          <p:nvPr/>
        </p:nvSpPr>
        <p:spPr>
          <a:xfrm>
            <a:off x="1424999" y="2461045"/>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18" name="矩形 17"/>
          <p:cNvSpPr/>
          <p:nvPr/>
        </p:nvSpPr>
        <p:spPr>
          <a:xfrm>
            <a:off x="739101" y="2992565"/>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0" name="椭圆 19"/>
          <p:cNvSpPr/>
          <p:nvPr/>
        </p:nvSpPr>
        <p:spPr>
          <a:xfrm>
            <a:off x="809957" y="4005908"/>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endParaRPr lang="zh-CN" altLang="en-US" sz="2400" b="1" dirty="0"/>
          </a:p>
        </p:txBody>
      </p:sp>
      <p:sp>
        <p:nvSpPr>
          <p:cNvPr id="21" name="文本框 20"/>
          <p:cNvSpPr txBox="1"/>
          <p:nvPr/>
        </p:nvSpPr>
        <p:spPr>
          <a:xfrm>
            <a:off x="1424998" y="4107752"/>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2" name="矩形 21"/>
          <p:cNvSpPr/>
          <p:nvPr/>
        </p:nvSpPr>
        <p:spPr>
          <a:xfrm>
            <a:off x="739100" y="4639272"/>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4" name="椭圆 23"/>
          <p:cNvSpPr/>
          <p:nvPr/>
        </p:nvSpPr>
        <p:spPr>
          <a:xfrm>
            <a:off x="4243706" y="238349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endParaRPr lang="zh-CN" altLang="en-US" sz="2400" b="1" dirty="0"/>
          </a:p>
        </p:txBody>
      </p:sp>
      <p:sp>
        <p:nvSpPr>
          <p:cNvPr id="25" name="文本框 24"/>
          <p:cNvSpPr txBox="1"/>
          <p:nvPr/>
        </p:nvSpPr>
        <p:spPr>
          <a:xfrm>
            <a:off x="4858747" y="248533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6" name="矩形 25"/>
          <p:cNvSpPr/>
          <p:nvPr/>
        </p:nvSpPr>
        <p:spPr>
          <a:xfrm>
            <a:off x="4172849" y="301685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nvGrpSpPr>
          <p:cNvPr id="27" name="组合 26"/>
          <p:cNvGrpSpPr/>
          <p:nvPr/>
        </p:nvGrpSpPr>
        <p:grpSpPr>
          <a:xfrm>
            <a:off x="4172849" y="3971071"/>
            <a:ext cx="2971810" cy="1218139"/>
            <a:chOff x="724353" y="2329705"/>
            <a:chExt cx="2971810" cy="1218139"/>
          </a:xfrm>
        </p:grpSpPr>
        <p:sp>
          <p:nvSpPr>
            <p:cNvPr id="28" name="椭圆 27"/>
            <p:cNvSpPr/>
            <p:nvPr/>
          </p:nvSpPr>
          <p:spPr>
            <a:xfrm>
              <a:off x="795210" y="232970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a:t>
              </a:r>
              <a:endParaRPr lang="zh-CN" altLang="en-US" sz="2400" b="1" dirty="0"/>
            </a:p>
          </p:txBody>
        </p:sp>
        <p:sp>
          <p:nvSpPr>
            <p:cNvPr id="29" name="文本框 28"/>
            <p:cNvSpPr txBox="1"/>
            <p:nvPr/>
          </p:nvSpPr>
          <p:spPr>
            <a:xfrm>
              <a:off x="1410251" y="243154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30" name="矩形 29"/>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grpSp>
        <p:nvGrpSpPr>
          <p:cNvPr id="34" name="组合 33"/>
          <p:cNvGrpSpPr/>
          <p:nvPr/>
        </p:nvGrpSpPr>
        <p:grpSpPr>
          <a:xfrm>
            <a:off x="7020232" y="1024541"/>
            <a:ext cx="4592462" cy="5510954"/>
            <a:chOff x="7129912" y="1144358"/>
            <a:chExt cx="4468034" cy="5361641"/>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29912" y="1144358"/>
              <a:ext cx="4468034" cy="5361641"/>
            </a:xfrm>
            <a:prstGeom prst="rect">
              <a:avLst/>
            </a:prstGeom>
          </p:spPr>
        </p:pic>
        <p:pic>
          <p:nvPicPr>
            <p:cNvPr id="33" name="图片 32"/>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Tree>
    <p:extLst>
      <p:ext uri="{BB962C8B-B14F-4D97-AF65-F5344CB8AC3E}">
        <p14:creationId xmlns:p14="http://schemas.microsoft.com/office/powerpoint/2010/main" val="116830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21"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719093326"/>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5400000" flipH="1" flipV="1">
            <a:off x="5361740" y="27742"/>
            <a:ext cx="6244750" cy="7415770"/>
          </a:xfrm>
          <a:prstGeom prst="flowChartManualInpu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20</a:t>
            </a:fld>
            <a:endParaRPr lang="zh-CN" altLang="en-US" sz="1800" dirty="0">
              <a:solidFill>
                <a:schemeClr val="bg1"/>
              </a:solidFill>
              <a:latin typeface="Roboto" pitchFamily="2" charset="0"/>
            </a:endParaRPr>
          </a:p>
        </p:txBody>
      </p:sp>
      <p:sp>
        <p:nvSpPr>
          <p:cNvPr id="13" name="文本框 12"/>
          <p:cNvSpPr txBox="1"/>
          <p:nvPr/>
        </p:nvSpPr>
        <p:spPr>
          <a:xfrm>
            <a:off x="538730" y="322087"/>
            <a:ext cx="3827397" cy="769441"/>
          </a:xfrm>
          <a:prstGeom prst="rect">
            <a:avLst/>
          </a:prstGeom>
          <a:noFill/>
        </p:spPr>
        <p:txBody>
          <a:bodyPr wrap="square" rtlCol="0">
            <a:spAutoFit/>
          </a:bodyPr>
          <a:lstStyle/>
          <a:p>
            <a:r>
              <a:rPr lang="en-US" altLang="zh-CN" sz="4400" b="1" spc="300" dirty="0">
                <a:latin typeface="Roboto" pitchFamily="2" charset="0"/>
                <a:ea typeface="Roboto" pitchFamily="2" charset="0"/>
              </a:rPr>
              <a:t>Contact Me</a:t>
            </a:r>
            <a:endParaRPr lang="zh-CN" altLang="en-US" sz="4400" b="1" spc="300" dirty="0">
              <a:latin typeface="Roboto" pitchFamily="2" charset="0"/>
            </a:endParaRPr>
          </a:p>
        </p:txBody>
      </p:sp>
      <p:sp>
        <p:nvSpPr>
          <p:cNvPr id="14" name="任意多边形 13"/>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17"/>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575185" y="2223955"/>
            <a:ext cx="5694297" cy="2753061"/>
          </a:xfrm>
          <a:prstGeom prst="rect">
            <a:avLst/>
          </a:prstGeom>
          <a:noFill/>
        </p:spPr>
        <p:txBody>
          <a:bodyPr wrap="square" rtlCol="0">
            <a:spAutoFit/>
          </a:bodyPr>
          <a:lstStyle/>
          <a:p>
            <a:pPr>
              <a:lnSpc>
                <a:spcPct val="130000"/>
              </a:lnSpc>
            </a:pPr>
            <a:r>
              <a:rPr lang="en-US" altLang="zh-CN" sz="2400" b="1" dirty="0">
                <a:solidFill>
                  <a:srgbClr val="1E222A"/>
                </a:solidFill>
                <a:latin typeface="+mn-ea"/>
              </a:rPr>
              <a:t>QQ: </a:t>
            </a:r>
            <a:r>
              <a:rPr lang="en-US" altLang="zh-CN" sz="2400" dirty="0">
                <a:latin typeface="+mn-ea"/>
              </a:rPr>
              <a:t>402400876	</a:t>
            </a:r>
            <a:endParaRPr lang="en-US" altLang="zh-CN" sz="1200" dirty="0">
              <a:latin typeface="+mn-ea"/>
            </a:endParaRPr>
          </a:p>
          <a:p>
            <a:pPr>
              <a:lnSpc>
                <a:spcPct val="130000"/>
              </a:lnSpc>
            </a:pPr>
            <a:endParaRPr lang="en-US" altLang="zh-CN" sz="1400" dirty="0">
              <a:latin typeface="+mn-ea"/>
            </a:endParaRPr>
          </a:p>
          <a:p>
            <a:pPr>
              <a:lnSpc>
                <a:spcPct val="130000"/>
              </a:lnSpc>
            </a:pPr>
            <a:r>
              <a:rPr lang="en-US" altLang="zh-CN" sz="2400" b="1" dirty="0">
                <a:solidFill>
                  <a:srgbClr val="1E222A"/>
                </a:solidFill>
                <a:latin typeface="+mn-ea"/>
              </a:rPr>
              <a:t>WeChat: </a:t>
            </a:r>
            <a:r>
              <a:rPr lang="en-US" altLang="zh-CN" sz="2400" dirty="0">
                <a:latin typeface="+mn-ea"/>
              </a:rPr>
              <a:t>402400876	</a:t>
            </a:r>
            <a:endParaRPr lang="en-US" altLang="zh-CN" sz="1200" dirty="0">
              <a:latin typeface="+mn-ea"/>
            </a:endParaRPr>
          </a:p>
          <a:p>
            <a:pPr>
              <a:lnSpc>
                <a:spcPct val="130000"/>
              </a:lnSpc>
            </a:pPr>
            <a:endParaRPr lang="en-US" altLang="zh-CN" sz="1200" dirty="0">
              <a:latin typeface="+mn-ea"/>
            </a:endParaRPr>
          </a:p>
          <a:p>
            <a:pPr>
              <a:lnSpc>
                <a:spcPct val="130000"/>
              </a:lnSpc>
            </a:pPr>
            <a:r>
              <a:rPr lang="en-US" altLang="zh-CN" sz="2400" b="1" dirty="0">
                <a:solidFill>
                  <a:srgbClr val="1E222A"/>
                </a:solidFill>
                <a:latin typeface="+mn-ea"/>
              </a:rPr>
              <a:t>Email: </a:t>
            </a:r>
            <a:r>
              <a:rPr lang="en-US" altLang="zh-CN" sz="2400" dirty="0">
                <a:latin typeface="+mn-ea"/>
              </a:rPr>
              <a:t>402400876@qq.com	</a:t>
            </a:r>
            <a:endParaRPr lang="en-US" altLang="zh-CN" sz="1200" dirty="0">
              <a:latin typeface="+mn-ea"/>
            </a:endParaRPr>
          </a:p>
          <a:p>
            <a:pPr>
              <a:lnSpc>
                <a:spcPct val="130000"/>
              </a:lnSpc>
            </a:pPr>
            <a:endParaRPr lang="en-US" altLang="zh-CN" sz="1100" b="1" dirty="0">
              <a:latin typeface="+mn-ea"/>
            </a:endParaRPr>
          </a:p>
          <a:p>
            <a:pPr>
              <a:lnSpc>
                <a:spcPct val="130000"/>
              </a:lnSpc>
            </a:pPr>
            <a:r>
              <a:rPr lang="en-US" altLang="zh-CN" sz="2400" b="1">
                <a:solidFill>
                  <a:srgbClr val="1E222A"/>
                </a:solidFill>
                <a:latin typeface="+mn-ea"/>
              </a:rPr>
              <a:t>****.</a:t>
            </a:r>
            <a:r>
              <a:rPr lang="en-US" altLang="zh-CN" sz="2400" b="1" dirty="0">
                <a:solidFill>
                  <a:srgbClr val="1E222A"/>
                </a:solidFill>
                <a:latin typeface="+mn-ea"/>
              </a:rPr>
              <a:t>taobao.com</a:t>
            </a:r>
            <a:endParaRPr lang="en-US" altLang="zh-CN" sz="2400" dirty="0">
              <a:latin typeface="+mn-ea"/>
            </a:endParaRPr>
          </a:p>
        </p:txBody>
      </p:sp>
      <p:cxnSp>
        <p:nvCxnSpPr>
          <p:cNvPr id="19" name="直接连接符 18"/>
          <p:cNvCxnSpPr/>
          <p:nvPr/>
        </p:nvCxnSpPr>
        <p:spPr>
          <a:xfrm>
            <a:off x="0" y="1535676"/>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420350" y="5320628"/>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9592345"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23" name="矩形 22"/>
          <p:cNvSpPr/>
          <p:nvPr/>
        </p:nvSpPr>
        <p:spPr>
          <a:xfrm>
            <a:off x="6966784"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4" name="矩形 3"/>
          <p:cNvSpPr/>
          <p:nvPr/>
        </p:nvSpPr>
        <p:spPr>
          <a:xfrm>
            <a:off x="6523893"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23"/>
          <p:cNvSpPr/>
          <p:nvPr/>
        </p:nvSpPr>
        <p:spPr>
          <a:xfrm>
            <a:off x="9264352"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2809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THANKS</a:t>
            </a:r>
            <a:r>
              <a:rPr lang="en-US" altLang="zh-CN" sz="6000" dirty="0">
                <a:solidFill>
                  <a:srgbClr val="EE1C39"/>
                </a:solidFill>
                <a:latin typeface="Roboto" pitchFamily="2" charset="0"/>
                <a:ea typeface="Roboto" pitchFamily="2" charset="0"/>
              </a:rPr>
              <a:t> </a:t>
            </a:r>
            <a:r>
              <a:rPr lang="en-US" altLang="zh-CN" sz="6000" dirty="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922097"/>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850798"/>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6805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516346"/>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19918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6" name="矩形 15"/>
          <p:cNvSpPr/>
          <p:nvPr/>
        </p:nvSpPr>
        <p:spPr>
          <a:xfrm rot="5400000">
            <a:off x="7614945" y="-452333"/>
            <a:ext cx="1593104" cy="75610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106"/>
          <p:cNvSpPr>
            <a:spLocks/>
          </p:cNvSpPr>
          <p:nvPr/>
        </p:nvSpPr>
        <p:spPr bwMode="auto">
          <a:xfrm rot="5400000">
            <a:off x="6013061" y="3320452"/>
            <a:ext cx="0" cy="907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rot="5400000">
            <a:off x="6013061" y="332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rot="5400000">
            <a:off x="5238916" y="2439072"/>
            <a:ext cx="1082831" cy="17677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673185" y="2938212"/>
            <a:ext cx="2243788" cy="769441"/>
          </a:xfrm>
          <a:prstGeom prst="rect">
            <a:avLst/>
          </a:prstGeom>
          <a:noFill/>
        </p:spPr>
        <p:txBody>
          <a:bodyPr wrap="square" rtlCol="0">
            <a:spAutoFit/>
          </a:bodyPr>
          <a:lstStyle/>
          <a:p>
            <a:pPr algn="ctr"/>
            <a:r>
              <a:rPr lang="zh-CN" altLang="en-US" sz="4400" dirty="0">
                <a:solidFill>
                  <a:schemeClr val="bg1"/>
                </a:solidFill>
                <a:latin typeface="+mj-ea"/>
                <a:ea typeface="+mj-ea"/>
              </a:rPr>
              <a:t>彩 蛋</a:t>
            </a:r>
          </a:p>
        </p:txBody>
      </p:sp>
    </p:spTree>
    <p:extLst>
      <p:ext uri="{BB962C8B-B14F-4D97-AF65-F5344CB8AC3E}">
        <p14:creationId xmlns:p14="http://schemas.microsoft.com/office/powerpoint/2010/main" val="3203712618"/>
      </p:ext>
    </p:extLst>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丫精饰\加微信号的 的幻灯片\加微信号的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4"/>
            <a:ext cx="12192000" cy="6953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415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
        <p:nvSpPr>
          <p:cNvPr id="17" name="椭圆 16"/>
          <p:cNvSpPr/>
          <p:nvPr/>
        </p:nvSpPr>
        <p:spPr>
          <a:xfrm>
            <a:off x="5203372" y="175131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513244" y="234364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4569773"/>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Present The Company</a:t>
            </a:r>
            <a:endParaRPr lang="zh-CN" altLang="en-US" sz="6000" dirty="0">
              <a:solidFill>
                <a:schemeClr val="bg1"/>
              </a:solidFill>
              <a:latin typeface="Roboto" pitchFamily="2" charset="0"/>
            </a:endParaRPr>
          </a:p>
        </p:txBody>
      </p:sp>
      <p:sp>
        <p:nvSpPr>
          <p:cNvPr id="8" name="矩形 7"/>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01</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66150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l="1536" t="12577" b="30527"/>
          <a:stretch>
            <a:fillRect/>
          </a:stretch>
        </p:blipFill>
        <p:spPr>
          <a:xfrm>
            <a:off x="1" y="1638300"/>
            <a:ext cx="12211051" cy="3619500"/>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5" name="矩形 14"/>
          <p:cNvSpPr/>
          <p:nvPr/>
        </p:nvSpPr>
        <p:spPr>
          <a:xfrm>
            <a:off x="8000999" y="1638300"/>
            <a:ext cx="4191001" cy="3619500"/>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83277" y="3299549"/>
            <a:ext cx="3596947" cy="1631216"/>
          </a:xfrm>
          <a:prstGeom prst="rect">
            <a:avLst/>
          </a:prstGeom>
        </p:spPr>
        <p:txBody>
          <a:bodyPr wrap="square">
            <a:spAutoFit/>
          </a:bodyPr>
          <a:lstStyle/>
          <a:p>
            <a:r>
              <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2000" dirty="0">
              <a:solidFill>
                <a:schemeClr val="bg1"/>
              </a:solidFill>
              <a:latin typeface="Open Sans" panose="020B0606030504020204" pitchFamily="34" charset="0"/>
              <a:cs typeface="Open Sans" panose="020B0606030504020204" pitchFamily="34" charset="0"/>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a:solidFill>
                  <a:schemeClr val="bg1"/>
                </a:solidFill>
                <a:latin typeface="Roboto" pitchFamily="2" charset="0"/>
                <a:ea typeface="Roboto" pitchFamily="2" charset="0"/>
              </a:rPr>
              <a:t>THE NO.1</a:t>
            </a:r>
            <a:endParaRPr lang="zh-CN" altLang="en-US" sz="3600" b="1" dirty="0">
              <a:solidFill>
                <a:schemeClr val="bg1"/>
              </a:solidFill>
              <a:latin typeface="Roboto" pitchFamily="2" charset="0"/>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a:t>
            </a:r>
            <a:r>
              <a:rPr lang="en-US" altLang="zh-CN" sz="1600" dirty="0" err="1">
                <a:latin typeface="Open Sans" panose="020B0606030504020204" pitchFamily="34" charset="0"/>
                <a:ea typeface="Open Sans" panose="020B0606030504020204" pitchFamily="34" charset="0"/>
                <a:cs typeface="Open Sans" panose="020B0606030504020204" pitchFamily="34" charset="0"/>
              </a:rPr>
              <a:t>commodo</a:t>
            </a:r>
            <a:r>
              <a:rPr lang="en-US" altLang="zh-CN" sz="1600" dirty="0">
                <a:latin typeface="Open Sans" panose="020B0606030504020204" pitchFamily="34" charset="0"/>
                <a:ea typeface="Open Sans" panose="020B0606030504020204" pitchFamily="34" charset="0"/>
                <a:cs typeface="Open Sans" panose="020B0606030504020204" pitchFamily="34" charset="0"/>
              </a:rPr>
              <a:t>. </a:t>
            </a:r>
            <a:endParaRPr lang="zh-CN" altLang="en-US" sz="16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617957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7200"/>
                    </a14:imgEffect>
                  </a14:imgLayer>
                </a14:imgProps>
              </a:ext>
              <a:ext uri="{28A0092B-C50C-407E-A947-70E740481C1C}">
                <a14:useLocalDpi xmlns:a14="http://schemas.microsoft.com/office/drawing/2010/main"/>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7" name="文本框 16"/>
          <p:cNvSpPr txBox="1"/>
          <p:nvPr/>
        </p:nvSpPr>
        <p:spPr>
          <a:xfrm>
            <a:off x="468569" y="1454694"/>
            <a:ext cx="3819832" cy="523220"/>
          </a:xfrm>
          <a:prstGeom prst="rect">
            <a:avLst/>
          </a:prstGeom>
          <a:noFill/>
        </p:spPr>
        <p:txBody>
          <a:bodyPr wrap="square" rtlCol="0">
            <a:spAutoFit/>
          </a:bodyPr>
          <a:lstStyle/>
          <a:p>
            <a:r>
              <a:rPr lang="en-US" altLang="zh-CN" sz="2800" b="1" dirty="0"/>
              <a:t>Our Showcases</a:t>
            </a:r>
            <a:endParaRPr lang="zh-CN" altLang="en-US" sz="2800" b="1" dirty="0"/>
          </a:p>
        </p:txBody>
      </p:sp>
      <p:cxnSp>
        <p:nvCxnSpPr>
          <p:cNvPr id="19" name="直接连接符 18"/>
          <p:cNvCxnSpPr/>
          <p:nvPr/>
        </p:nvCxnSpPr>
        <p:spPr>
          <a:xfrm>
            <a:off x="383458" y="1533797"/>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6835" y="2125395"/>
            <a:ext cx="5353360" cy="2063257"/>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Ut enim ad minim veniam, quis nostrud exercitation ullamcol aboris nisi ut aliquip ex commodo consequat. </a:t>
            </a:r>
            <a:endParaRPr lang="zh-CN" altLang="en-US" dirty="0"/>
          </a:p>
        </p:txBody>
      </p:sp>
      <p:sp>
        <p:nvSpPr>
          <p:cNvPr id="25" name="文本框 24"/>
          <p:cNvSpPr txBox="1"/>
          <p:nvPr/>
        </p:nvSpPr>
        <p:spPr>
          <a:xfrm>
            <a:off x="468569" y="4378830"/>
            <a:ext cx="3819832" cy="523220"/>
          </a:xfrm>
          <a:prstGeom prst="rect">
            <a:avLst/>
          </a:prstGeom>
          <a:noFill/>
        </p:spPr>
        <p:txBody>
          <a:bodyPr wrap="square" rtlCol="0">
            <a:spAutoFit/>
          </a:bodyPr>
          <a:lstStyle/>
          <a:p>
            <a:r>
              <a:rPr lang="en-US" altLang="zh-CN" sz="2800" b="1" dirty="0"/>
              <a:t>Successful Products</a:t>
            </a:r>
            <a:endParaRPr lang="zh-CN" altLang="en-US" sz="2800" b="1" dirty="0"/>
          </a:p>
        </p:txBody>
      </p:sp>
      <p:cxnSp>
        <p:nvCxnSpPr>
          <p:cNvPr id="26" name="直接连接符 25"/>
          <p:cNvCxnSpPr/>
          <p:nvPr/>
        </p:nvCxnSpPr>
        <p:spPr>
          <a:xfrm>
            <a:off x="383458" y="4457933"/>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76835" y="5064279"/>
            <a:ext cx="4944094" cy="757130"/>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203922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7</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Present The Company</a:t>
            </a:r>
          </a:p>
        </p:txBody>
      </p:sp>
      <p:sp>
        <p:nvSpPr>
          <p:cNvPr id="14" name="矩形 13"/>
          <p:cNvSpPr/>
          <p:nvPr/>
        </p:nvSpPr>
        <p:spPr>
          <a:xfrm>
            <a:off x="9319939" y="-1"/>
            <a:ext cx="1048629" cy="3534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L 形 14"/>
          <p:cNvSpPr/>
          <p:nvPr/>
        </p:nvSpPr>
        <p:spPr>
          <a:xfrm rot="5400000">
            <a:off x="6370282" y="2586936"/>
            <a:ext cx="4114802" cy="3881770"/>
          </a:xfrm>
          <a:prstGeom prst="corner">
            <a:avLst>
              <a:gd name="adj1" fmla="val 27216"/>
              <a:gd name="adj2" fmla="val 27602"/>
            </a:avLst>
          </a:prstGeom>
          <a:solidFill>
            <a:srgbClr val="E82C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491976" y="2470418"/>
            <a:ext cx="1066978" cy="4114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7967254" y="1096343"/>
            <a:ext cx="1023937" cy="3829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L 形 17"/>
          <p:cNvSpPr/>
          <p:nvPr/>
        </p:nvSpPr>
        <p:spPr>
          <a:xfrm rot="5400000">
            <a:off x="5729665" y="3323694"/>
            <a:ext cx="2678168" cy="3844883"/>
          </a:xfrm>
          <a:prstGeom prst="corner">
            <a:avLst>
              <a:gd name="adj1" fmla="val 38909"/>
              <a:gd name="adj2" fmla="val 384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10791858" y="-1"/>
            <a:ext cx="1025400" cy="21407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7967254" y="1096343"/>
            <a:ext cx="3835014" cy="10444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6486798" y="2470418"/>
            <a:ext cx="3891582" cy="106430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Freeform 163"/>
          <p:cNvSpPr>
            <a:spLocks noEditPoints="1"/>
          </p:cNvSpPr>
          <p:nvPr/>
        </p:nvSpPr>
        <p:spPr bwMode="auto">
          <a:xfrm>
            <a:off x="6808951" y="2754615"/>
            <a:ext cx="735013" cy="523875"/>
          </a:xfrm>
          <a:custGeom>
            <a:avLst/>
            <a:gdLst>
              <a:gd name="T0" fmla="*/ 112 w 284"/>
              <a:gd name="T1" fmla="*/ 0 h 201"/>
              <a:gd name="T2" fmla="*/ 35 w 284"/>
              <a:gd name="T3" fmla="*/ 77 h 201"/>
              <a:gd name="T4" fmla="*/ 35 w 284"/>
              <a:gd name="T5" fmla="*/ 78 h 201"/>
              <a:gd name="T6" fmla="*/ 0 w 284"/>
              <a:gd name="T7" fmla="*/ 136 h 201"/>
              <a:gd name="T8" fmla="*/ 65 w 284"/>
              <a:gd name="T9" fmla="*/ 201 h 201"/>
              <a:gd name="T10" fmla="*/ 65 w 284"/>
              <a:gd name="T11" fmla="*/ 201 h 201"/>
              <a:gd name="T12" fmla="*/ 222 w 284"/>
              <a:gd name="T13" fmla="*/ 201 h 201"/>
              <a:gd name="T14" fmla="*/ 225 w 284"/>
              <a:gd name="T15" fmla="*/ 201 h 201"/>
              <a:gd name="T16" fmla="*/ 284 w 284"/>
              <a:gd name="T17" fmla="*/ 142 h 201"/>
              <a:gd name="T18" fmla="*/ 247 w 284"/>
              <a:gd name="T19" fmla="*/ 86 h 201"/>
              <a:gd name="T20" fmla="*/ 248 w 284"/>
              <a:gd name="T21" fmla="*/ 77 h 201"/>
              <a:gd name="T22" fmla="*/ 207 w 284"/>
              <a:gd name="T23" fmla="*/ 35 h 201"/>
              <a:gd name="T24" fmla="*/ 182 w 284"/>
              <a:gd name="T25" fmla="*/ 43 h 201"/>
              <a:gd name="T26" fmla="*/ 112 w 284"/>
              <a:gd name="T27" fmla="*/ 0 h 201"/>
              <a:gd name="T28" fmla="*/ 142 w 284"/>
              <a:gd name="T29" fmla="*/ 59 h 201"/>
              <a:gd name="T30" fmla="*/ 183 w 284"/>
              <a:gd name="T31" fmla="*/ 75 h 201"/>
              <a:gd name="T32" fmla="*/ 201 w 284"/>
              <a:gd name="T33" fmla="*/ 59 h 201"/>
              <a:gd name="T34" fmla="*/ 201 w 284"/>
              <a:gd name="T35" fmla="*/ 106 h 201"/>
              <a:gd name="T36" fmla="*/ 200 w 284"/>
              <a:gd name="T37" fmla="*/ 106 h 201"/>
              <a:gd name="T38" fmla="*/ 181 w 284"/>
              <a:gd name="T39" fmla="*/ 106 h 201"/>
              <a:gd name="T40" fmla="*/ 153 w 284"/>
              <a:gd name="T41" fmla="*/ 106 h 201"/>
              <a:gd name="T42" fmla="*/ 171 w 284"/>
              <a:gd name="T43" fmla="*/ 89 h 201"/>
              <a:gd name="T44" fmla="*/ 142 w 284"/>
              <a:gd name="T45" fmla="*/ 77 h 201"/>
              <a:gd name="T46" fmla="*/ 103 w 284"/>
              <a:gd name="T47" fmla="*/ 106 h 201"/>
              <a:gd name="T48" fmla="*/ 84 w 284"/>
              <a:gd name="T49" fmla="*/ 106 h 201"/>
              <a:gd name="T50" fmla="*/ 142 w 284"/>
              <a:gd name="T51" fmla="*/ 59 h 201"/>
              <a:gd name="T52" fmla="*/ 82 w 284"/>
              <a:gd name="T53" fmla="*/ 130 h 201"/>
              <a:gd name="T54" fmla="*/ 84 w 284"/>
              <a:gd name="T55" fmla="*/ 130 h 201"/>
              <a:gd name="T56" fmla="*/ 102 w 284"/>
              <a:gd name="T57" fmla="*/ 130 h 201"/>
              <a:gd name="T58" fmla="*/ 130 w 284"/>
              <a:gd name="T59" fmla="*/ 130 h 201"/>
              <a:gd name="T60" fmla="*/ 113 w 284"/>
              <a:gd name="T61" fmla="*/ 146 h 201"/>
              <a:gd name="T62" fmla="*/ 141 w 284"/>
              <a:gd name="T63" fmla="*/ 158 h 201"/>
              <a:gd name="T64" fmla="*/ 180 w 284"/>
              <a:gd name="T65" fmla="*/ 130 h 201"/>
              <a:gd name="T66" fmla="*/ 200 w 284"/>
              <a:gd name="T67" fmla="*/ 130 h 201"/>
              <a:gd name="T68" fmla="*/ 142 w 284"/>
              <a:gd name="T69" fmla="*/ 177 h 201"/>
              <a:gd name="T70" fmla="*/ 100 w 284"/>
              <a:gd name="T71" fmla="*/ 160 h 201"/>
              <a:gd name="T72" fmla="*/ 82 w 284"/>
              <a:gd name="T73" fmla="*/ 177 h 201"/>
              <a:gd name="T74" fmla="*/ 82 w 284"/>
              <a:gd name="T75" fmla="*/ 1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4" h="201">
                <a:moveTo>
                  <a:pt x="112" y="0"/>
                </a:moveTo>
                <a:cubicBezTo>
                  <a:pt x="70" y="0"/>
                  <a:pt x="35" y="34"/>
                  <a:pt x="35" y="77"/>
                </a:cubicBezTo>
                <a:cubicBezTo>
                  <a:pt x="35" y="77"/>
                  <a:pt x="35" y="77"/>
                  <a:pt x="35" y="78"/>
                </a:cubicBezTo>
                <a:cubicBezTo>
                  <a:pt x="14" y="88"/>
                  <a:pt x="0" y="110"/>
                  <a:pt x="0" y="136"/>
                </a:cubicBezTo>
                <a:cubicBezTo>
                  <a:pt x="0" y="171"/>
                  <a:pt x="29" y="201"/>
                  <a:pt x="65" y="201"/>
                </a:cubicBezTo>
                <a:cubicBezTo>
                  <a:pt x="65" y="201"/>
                  <a:pt x="65" y="201"/>
                  <a:pt x="65" y="201"/>
                </a:cubicBezTo>
                <a:cubicBezTo>
                  <a:pt x="222" y="201"/>
                  <a:pt x="222" y="201"/>
                  <a:pt x="222" y="201"/>
                </a:cubicBezTo>
                <a:cubicBezTo>
                  <a:pt x="225" y="201"/>
                  <a:pt x="225" y="201"/>
                  <a:pt x="225" y="201"/>
                </a:cubicBezTo>
                <a:cubicBezTo>
                  <a:pt x="257" y="201"/>
                  <a:pt x="284" y="174"/>
                  <a:pt x="284" y="142"/>
                </a:cubicBezTo>
                <a:cubicBezTo>
                  <a:pt x="284" y="117"/>
                  <a:pt x="268" y="95"/>
                  <a:pt x="247" y="86"/>
                </a:cubicBezTo>
                <a:cubicBezTo>
                  <a:pt x="248" y="84"/>
                  <a:pt x="248" y="80"/>
                  <a:pt x="248" y="77"/>
                </a:cubicBezTo>
                <a:cubicBezTo>
                  <a:pt x="248" y="53"/>
                  <a:pt x="230" y="35"/>
                  <a:pt x="207" y="35"/>
                </a:cubicBezTo>
                <a:cubicBezTo>
                  <a:pt x="197" y="35"/>
                  <a:pt x="189" y="37"/>
                  <a:pt x="182" y="43"/>
                </a:cubicBezTo>
                <a:cubicBezTo>
                  <a:pt x="169" y="17"/>
                  <a:pt x="143" y="0"/>
                  <a:pt x="112" y="0"/>
                </a:cubicBezTo>
                <a:close/>
                <a:moveTo>
                  <a:pt x="142" y="59"/>
                </a:moveTo>
                <a:cubicBezTo>
                  <a:pt x="158" y="59"/>
                  <a:pt x="173" y="65"/>
                  <a:pt x="183" y="75"/>
                </a:cubicBezTo>
                <a:cubicBezTo>
                  <a:pt x="201" y="59"/>
                  <a:pt x="201" y="59"/>
                  <a:pt x="201" y="59"/>
                </a:cubicBezTo>
                <a:cubicBezTo>
                  <a:pt x="201" y="106"/>
                  <a:pt x="201" y="106"/>
                  <a:pt x="201" y="106"/>
                </a:cubicBezTo>
                <a:cubicBezTo>
                  <a:pt x="200" y="106"/>
                  <a:pt x="200" y="106"/>
                  <a:pt x="200" y="106"/>
                </a:cubicBezTo>
                <a:cubicBezTo>
                  <a:pt x="181" y="106"/>
                  <a:pt x="181" y="106"/>
                  <a:pt x="181" y="106"/>
                </a:cubicBezTo>
                <a:cubicBezTo>
                  <a:pt x="153" y="106"/>
                  <a:pt x="153" y="106"/>
                  <a:pt x="153" y="106"/>
                </a:cubicBezTo>
                <a:cubicBezTo>
                  <a:pt x="171" y="89"/>
                  <a:pt x="171" y="89"/>
                  <a:pt x="171" y="89"/>
                </a:cubicBezTo>
                <a:cubicBezTo>
                  <a:pt x="163" y="81"/>
                  <a:pt x="153" y="77"/>
                  <a:pt x="142" y="77"/>
                </a:cubicBezTo>
                <a:cubicBezTo>
                  <a:pt x="124" y="77"/>
                  <a:pt x="108" y="90"/>
                  <a:pt x="103" y="106"/>
                </a:cubicBezTo>
                <a:cubicBezTo>
                  <a:pt x="84" y="106"/>
                  <a:pt x="84" y="106"/>
                  <a:pt x="84" y="106"/>
                </a:cubicBezTo>
                <a:cubicBezTo>
                  <a:pt x="89" y="79"/>
                  <a:pt x="113" y="59"/>
                  <a:pt x="142" y="59"/>
                </a:cubicBezTo>
                <a:close/>
                <a:moveTo>
                  <a:pt x="82" y="130"/>
                </a:moveTo>
                <a:cubicBezTo>
                  <a:pt x="84" y="130"/>
                  <a:pt x="84" y="130"/>
                  <a:pt x="84" y="130"/>
                </a:cubicBezTo>
                <a:cubicBezTo>
                  <a:pt x="102" y="130"/>
                  <a:pt x="102" y="130"/>
                  <a:pt x="102" y="130"/>
                </a:cubicBezTo>
                <a:cubicBezTo>
                  <a:pt x="130" y="130"/>
                  <a:pt x="130" y="130"/>
                  <a:pt x="130" y="130"/>
                </a:cubicBezTo>
                <a:cubicBezTo>
                  <a:pt x="113" y="146"/>
                  <a:pt x="113" y="146"/>
                  <a:pt x="113" y="146"/>
                </a:cubicBezTo>
                <a:cubicBezTo>
                  <a:pt x="120" y="153"/>
                  <a:pt x="130" y="158"/>
                  <a:pt x="141" y="158"/>
                </a:cubicBezTo>
                <a:cubicBezTo>
                  <a:pt x="160" y="158"/>
                  <a:pt x="175" y="147"/>
                  <a:pt x="180" y="130"/>
                </a:cubicBezTo>
                <a:cubicBezTo>
                  <a:pt x="200" y="130"/>
                  <a:pt x="200" y="130"/>
                  <a:pt x="200" y="130"/>
                </a:cubicBezTo>
                <a:cubicBezTo>
                  <a:pt x="194" y="156"/>
                  <a:pt x="170" y="177"/>
                  <a:pt x="142" y="177"/>
                </a:cubicBezTo>
                <a:cubicBezTo>
                  <a:pt x="125" y="177"/>
                  <a:pt x="111" y="170"/>
                  <a:pt x="100" y="160"/>
                </a:cubicBezTo>
                <a:cubicBezTo>
                  <a:pt x="82" y="177"/>
                  <a:pt x="82" y="177"/>
                  <a:pt x="82" y="177"/>
                </a:cubicBezTo>
                <a:cubicBezTo>
                  <a:pt x="82" y="130"/>
                  <a:pt x="82" y="130"/>
                  <a:pt x="82" y="1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7"/>
          <p:cNvSpPr>
            <a:spLocks/>
          </p:cNvSpPr>
          <p:nvPr/>
        </p:nvSpPr>
        <p:spPr bwMode="auto">
          <a:xfrm>
            <a:off x="5473653" y="4073019"/>
            <a:ext cx="685800" cy="674688"/>
          </a:xfrm>
          <a:custGeom>
            <a:avLst/>
            <a:gdLst>
              <a:gd name="T0" fmla="*/ 95 w 279"/>
              <a:gd name="T1" fmla="*/ 3 h 274"/>
              <a:gd name="T2" fmla="*/ 65 w 279"/>
              <a:gd name="T3" fmla="*/ 46 h 274"/>
              <a:gd name="T4" fmla="*/ 70 w 279"/>
              <a:gd name="T5" fmla="*/ 88 h 274"/>
              <a:gd name="T6" fmla="*/ 12 w 279"/>
              <a:gd name="T7" fmla="*/ 99 h 274"/>
              <a:gd name="T8" fmla="*/ 5 w 279"/>
              <a:gd name="T9" fmla="*/ 152 h 274"/>
              <a:gd name="T10" fmla="*/ 6 w 279"/>
              <a:gd name="T11" fmla="*/ 251 h 274"/>
              <a:gd name="T12" fmla="*/ 43 w 279"/>
              <a:gd name="T13" fmla="*/ 270 h 274"/>
              <a:gd name="T14" fmla="*/ 77 w 279"/>
              <a:gd name="T15" fmla="*/ 258 h 274"/>
              <a:gd name="T16" fmla="*/ 62 w 279"/>
              <a:gd name="T17" fmla="*/ 219 h 274"/>
              <a:gd name="T18" fmla="*/ 95 w 279"/>
              <a:gd name="T19" fmla="*/ 179 h 274"/>
              <a:gd name="T20" fmla="*/ 127 w 279"/>
              <a:gd name="T21" fmla="*/ 219 h 274"/>
              <a:gd name="T22" fmla="*/ 112 w 279"/>
              <a:gd name="T23" fmla="*/ 260 h 274"/>
              <a:gd name="T24" fmla="*/ 162 w 279"/>
              <a:gd name="T25" fmla="*/ 269 h 274"/>
              <a:gd name="T26" fmla="*/ 182 w 279"/>
              <a:gd name="T27" fmla="*/ 229 h 274"/>
              <a:gd name="T28" fmla="*/ 201 w 279"/>
              <a:gd name="T29" fmla="*/ 195 h 274"/>
              <a:gd name="T30" fmla="*/ 245 w 279"/>
              <a:gd name="T31" fmla="*/ 214 h 274"/>
              <a:gd name="T32" fmla="*/ 269 w 279"/>
              <a:gd name="T33" fmla="*/ 165 h 274"/>
              <a:gd name="T34" fmla="*/ 230 w 279"/>
              <a:gd name="T35" fmla="*/ 149 h 274"/>
              <a:gd name="T36" fmla="*/ 189 w 279"/>
              <a:gd name="T37" fmla="*/ 159 h 274"/>
              <a:gd name="T38" fmla="*/ 176 w 279"/>
              <a:gd name="T39" fmla="*/ 98 h 274"/>
              <a:gd name="T40" fmla="*/ 116 w 279"/>
              <a:gd name="T41" fmla="*/ 85 h 274"/>
              <a:gd name="T42" fmla="*/ 121 w 279"/>
              <a:gd name="T43" fmla="*/ 50 h 274"/>
              <a:gd name="T44" fmla="*/ 108 w 279"/>
              <a:gd name="T45" fmla="*/ 4 h 274"/>
              <a:gd name="T46" fmla="*/ 95 w 279"/>
              <a:gd name="T47" fmla="*/ 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9" h="274">
                <a:moveTo>
                  <a:pt x="95" y="3"/>
                </a:moveTo>
                <a:cubicBezTo>
                  <a:pt x="73" y="0"/>
                  <a:pt x="53" y="27"/>
                  <a:pt x="65" y="46"/>
                </a:cubicBezTo>
                <a:cubicBezTo>
                  <a:pt x="78" y="55"/>
                  <a:pt x="87" y="78"/>
                  <a:pt x="70" y="88"/>
                </a:cubicBezTo>
                <a:cubicBezTo>
                  <a:pt x="53" y="98"/>
                  <a:pt x="28" y="83"/>
                  <a:pt x="12" y="99"/>
                </a:cubicBezTo>
                <a:cubicBezTo>
                  <a:pt x="0" y="113"/>
                  <a:pt x="7" y="134"/>
                  <a:pt x="5" y="152"/>
                </a:cubicBezTo>
                <a:cubicBezTo>
                  <a:pt x="5" y="185"/>
                  <a:pt x="4" y="218"/>
                  <a:pt x="6" y="251"/>
                </a:cubicBezTo>
                <a:cubicBezTo>
                  <a:pt x="10" y="267"/>
                  <a:pt x="28" y="270"/>
                  <a:pt x="43" y="270"/>
                </a:cubicBezTo>
                <a:cubicBezTo>
                  <a:pt x="55" y="271"/>
                  <a:pt x="69" y="270"/>
                  <a:pt x="77" y="258"/>
                </a:cubicBezTo>
                <a:cubicBezTo>
                  <a:pt x="86" y="242"/>
                  <a:pt x="65" y="232"/>
                  <a:pt x="62" y="219"/>
                </a:cubicBezTo>
                <a:cubicBezTo>
                  <a:pt x="55" y="199"/>
                  <a:pt x="75" y="178"/>
                  <a:pt x="95" y="179"/>
                </a:cubicBezTo>
                <a:cubicBezTo>
                  <a:pt x="114" y="179"/>
                  <a:pt x="133" y="200"/>
                  <a:pt x="127" y="219"/>
                </a:cubicBezTo>
                <a:cubicBezTo>
                  <a:pt x="120" y="232"/>
                  <a:pt x="101" y="244"/>
                  <a:pt x="112" y="260"/>
                </a:cubicBezTo>
                <a:cubicBezTo>
                  <a:pt x="125" y="274"/>
                  <a:pt x="146" y="270"/>
                  <a:pt x="162" y="269"/>
                </a:cubicBezTo>
                <a:cubicBezTo>
                  <a:pt x="180" y="265"/>
                  <a:pt x="187" y="246"/>
                  <a:pt x="182" y="229"/>
                </a:cubicBezTo>
                <a:cubicBezTo>
                  <a:pt x="181" y="216"/>
                  <a:pt x="185" y="197"/>
                  <a:pt x="201" y="195"/>
                </a:cubicBezTo>
                <a:cubicBezTo>
                  <a:pt x="218" y="193"/>
                  <a:pt x="226" y="218"/>
                  <a:pt x="245" y="214"/>
                </a:cubicBezTo>
                <a:cubicBezTo>
                  <a:pt x="266" y="211"/>
                  <a:pt x="279" y="185"/>
                  <a:pt x="269" y="165"/>
                </a:cubicBezTo>
                <a:cubicBezTo>
                  <a:pt x="263" y="152"/>
                  <a:pt x="244" y="140"/>
                  <a:pt x="230" y="149"/>
                </a:cubicBezTo>
                <a:cubicBezTo>
                  <a:pt x="219" y="159"/>
                  <a:pt x="202" y="174"/>
                  <a:pt x="189" y="159"/>
                </a:cubicBezTo>
                <a:cubicBezTo>
                  <a:pt x="174" y="141"/>
                  <a:pt x="192" y="116"/>
                  <a:pt x="176" y="98"/>
                </a:cubicBezTo>
                <a:cubicBezTo>
                  <a:pt x="159" y="82"/>
                  <a:pt x="133" y="99"/>
                  <a:pt x="116" y="85"/>
                </a:cubicBezTo>
                <a:cubicBezTo>
                  <a:pt x="103" y="75"/>
                  <a:pt x="112" y="59"/>
                  <a:pt x="121" y="50"/>
                </a:cubicBezTo>
                <a:cubicBezTo>
                  <a:pt x="136" y="36"/>
                  <a:pt x="126" y="10"/>
                  <a:pt x="108" y="4"/>
                </a:cubicBezTo>
                <a:cubicBezTo>
                  <a:pt x="104" y="3"/>
                  <a:pt x="99" y="3"/>
                  <a:pt x="95"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8279036" y="1330325"/>
            <a:ext cx="646113" cy="646113"/>
          </a:xfrm>
          <a:custGeom>
            <a:avLst/>
            <a:gdLst>
              <a:gd name="T0" fmla="*/ 393 w 1905"/>
              <a:gd name="T1" fmla="*/ 1 h 1906"/>
              <a:gd name="T2" fmla="*/ 355 w 1905"/>
              <a:gd name="T3" fmla="*/ 9 h 1906"/>
              <a:gd name="T4" fmla="*/ 693 w 1905"/>
              <a:gd name="T5" fmla="*/ 348 h 1906"/>
              <a:gd name="T6" fmla="*/ 606 w 1905"/>
              <a:gd name="T7" fmla="*/ 607 h 1906"/>
              <a:gd name="T8" fmla="*/ 347 w 1905"/>
              <a:gd name="T9" fmla="*/ 694 h 1906"/>
              <a:gd name="T10" fmla="*/ 8 w 1905"/>
              <a:gd name="T11" fmla="*/ 356 h 1906"/>
              <a:gd name="T12" fmla="*/ 0 w 1905"/>
              <a:gd name="T13" fmla="*/ 434 h 1906"/>
              <a:gd name="T14" fmla="*/ 0 w 1905"/>
              <a:gd name="T15" fmla="*/ 450 h 1906"/>
              <a:gd name="T16" fmla="*/ 0 w 1905"/>
              <a:gd name="T17" fmla="*/ 477 h 1906"/>
              <a:gd name="T18" fmla="*/ 477 w 1905"/>
              <a:gd name="T19" fmla="*/ 954 h 1906"/>
              <a:gd name="T20" fmla="*/ 590 w 1905"/>
              <a:gd name="T21" fmla="*/ 937 h 1906"/>
              <a:gd name="T22" fmla="*/ 671 w 1905"/>
              <a:gd name="T23" fmla="*/ 1016 h 1906"/>
              <a:gd name="T24" fmla="*/ 606 w 1905"/>
              <a:gd name="T25" fmla="*/ 1127 h 1906"/>
              <a:gd name="T26" fmla="*/ 347 w 1905"/>
              <a:gd name="T27" fmla="*/ 1213 h 1906"/>
              <a:gd name="T28" fmla="*/ 44 w 1905"/>
              <a:gd name="T29" fmla="*/ 1516 h 1906"/>
              <a:gd name="T30" fmla="*/ 0 w 1905"/>
              <a:gd name="T31" fmla="*/ 1560 h 1906"/>
              <a:gd name="T32" fmla="*/ 347 w 1905"/>
              <a:gd name="T33" fmla="*/ 1906 h 1906"/>
              <a:gd name="T34" fmla="*/ 693 w 1905"/>
              <a:gd name="T35" fmla="*/ 1560 h 1906"/>
              <a:gd name="T36" fmla="*/ 688 w 1905"/>
              <a:gd name="T37" fmla="*/ 1527 h 1906"/>
              <a:gd name="T38" fmla="*/ 693 w 1905"/>
              <a:gd name="T39" fmla="*/ 1465 h 1906"/>
              <a:gd name="T40" fmla="*/ 717 w 1905"/>
              <a:gd name="T41" fmla="*/ 1397 h 1906"/>
              <a:gd name="T42" fmla="*/ 755 w 1905"/>
              <a:gd name="T43" fmla="*/ 1327 h 1906"/>
              <a:gd name="T44" fmla="*/ 761 w 1905"/>
              <a:gd name="T45" fmla="*/ 1322 h 1906"/>
              <a:gd name="T46" fmla="*/ 780 w 1905"/>
              <a:gd name="T47" fmla="*/ 1300 h 1906"/>
              <a:gd name="T48" fmla="*/ 831 w 1905"/>
              <a:gd name="T49" fmla="*/ 1259 h 1906"/>
              <a:gd name="T50" fmla="*/ 885 w 1905"/>
              <a:gd name="T51" fmla="*/ 1230 h 1906"/>
              <a:gd name="T52" fmla="*/ 955 w 1905"/>
              <a:gd name="T53" fmla="*/ 1300 h 1906"/>
              <a:gd name="T54" fmla="*/ 1126 w 1905"/>
              <a:gd name="T55" fmla="*/ 1473 h 1906"/>
              <a:gd name="T56" fmla="*/ 1386 w 1905"/>
              <a:gd name="T57" fmla="*/ 1733 h 1906"/>
              <a:gd name="T58" fmla="*/ 1559 w 1905"/>
              <a:gd name="T59" fmla="*/ 1803 h 1906"/>
              <a:gd name="T60" fmla="*/ 1800 w 1905"/>
              <a:gd name="T61" fmla="*/ 1560 h 1906"/>
              <a:gd name="T62" fmla="*/ 1732 w 1905"/>
              <a:gd name="T63" fmla="*/ 1387 h 1906"/>
              <a:gd name="T64" fmla="*/ 1729 w 1905"/>
              <a:gd name="T65" fmla="*/ 1378 h 1906"/>
              <a:gd name="T66" fmla="*/ 1472 w 1905"/>
              <a:gd name="T67" fmla="*/ 1127 h 1906"/>
              <a:gd name="T68" fmla="*/ 1172 w 1905"/>
              <a:gd name="T69" fmla="*/ 821 h 1906"/>
              <a:gd name="T70" fmla="*/ 1732 w 1905"/>
              <a:gd name="T71" fmla="*/ 261 h 1906"/>
              <a:gd name="T72" fmla="*/ 1775 w 1905"/>
              <a:gd name="T73" fmla="*/ 304 h 1906"/>
              <a:gd name="T74" fmla="*/ 1905 w 1905"/>
              <a:gd name="T75" fmla="*/ 88 h 1906"/>
              <a:gd name="T76" fmla="*/ 1819 w 1905"/>
              <a:gd name="T77" fmla="*/ 1 h 1906"/>
              <a:gd name="T78" fmla="*/ 1602 w 1905"/>
              <a:gd name="T79" fmla="*/ 131 h 1906"/>
              <a:gd name="T80" fmla="*/ 1645 w 1905"/>
              <a:gd name="T81" fmla="*/ 174 h 1906"/>
              <a:gd name="T82" fmla="*/ 1085 w 1905"/>
              <a:gd name="T83" fmla="*/ 735 h 1906"/>
              <a:gd name="T84" fmla="*/ 936 w 1905"/>
              <a:gd name="T85" fmla="*/ 591 h 1906"/>
              <a:gd name="T86" fmla="*/ 953 w 1905"/>
              <a:gd name="T87" fmla="*/ 477 h 1906"/>
              <a:gd name="T88" fmla="*/ 477 w 1905"/>
              <a:gd name="T89" fmla="*/ 1 h 1906"/>
              <a:gd name="T90" fmla="*/ 455 w 1905"/>
              <a:gd name="T91" fmla="*/ 1 h 1906"/>
              <a:gd name="T92" fmla="*/ 433 w 1905"/>
              <a:gd name="T93" fmla="*/ 1 h 1906"/>
              <a:gd name="T94" fmla="*/ 393 w 1905"/>
              <a:gd name="T95" fmla="*/ 1 h 1906"/>
              <a:gd name="T96" fmla="*/ 1559 w 1905"/>
              <a:gd name="T97" fmla="*/ 1430 h 1906"/>
              <a:gd name="T98" fmla="*/ 1689 w 1905"/>
              <a:gd name="T99" fmla="*/ 1560 h 1906"/>
              <a:gd name="T100" fmla="*/ 1559 w 1905"/>
              <a:gd name="T101" fmla="*/ 1690 h 1906"/>
              <a:gd name="T102" fmla="*/ 1429 w 1905"/>
              <a:gd name="T103" fmla="*/ 1560 h 1906"/>
              <a:gd name="T104" fmla="*/ 1559 w 1905"/>
              <a:gd name="T105" fmla="*/ 143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906">
                <a:moveTo>
                  <a:pt x="393" y="1"/>
                </a:moveTo>
                <a:cubicBezTo>
                  <a:pt x="380" y="2"/>
                  <a:pt x="368" y="5"/>
                  <a:pt x="355" y="9"/>
                </a:cubicBezTo>
                <a:cubicBezTo>
                  <a:pt x="693" y="348"/>
                  <a:pt x="693" y="348"/>
                  <a:pt x="693" y="348"/>
                </a:cubicBezTo>
                <a:cubicBezTo>
                  <a:pt x="606" y="607"/>
                  <a:pt x="606" y="607"/>
                  <a:pt x="606" y="607"/>
                </a:cubicBezTo>
                <a:cubicBezTo>
                  <a:pt x="347" y="694"/>
                  <a:pt x="347" y="694"/>
                  <a:pt x="347" y="694"/>
                </a:cubicBezTo>
                <a:cubicBezTo>
                  <a:pt x="8" y="356"/>
                  <a:pt x="8" y="356"/>
                  <a:pt x="8" y="356"/>
                </a:cubicBezTo>
                <a:cubicBezTo>
                  <a:pt x="4" y="382"/>
                  <a:pt x="0" y="400"/>
                  <a:pt x="0" y="434"/>
                </a:cubicBezTo>
                <a:cubicBezTo>
                  <a:pt x="0" y="434"/>
                  <a:pt x="0" y="442"/>
                  <a:pt x="0" y="450"/>
                </a:cubicBezTo>
                <a:cubicBezTo>
                  <a:pt x="0" y="459"/>
                  <a:pt x="0" y="469"/>
                  <a:pt x="0" y="477"/>
                </a:cubicBezTo>
                <a:cubicBezTo>
                  <a:pt x="0" y="737"/>
                  <a:pt x="214" y="954"/>
                  <a:pt x="477" y="954"/>
                </a:cubicBezTo>
                <a:cubicBezTo>
                  <a:pt x="516" y="954"/>
                  <a:pt x="553" y="946"/>
                  <a:pt x="590" y="937"/>
                </a:cubicBezTo>
                <a:cubicBezTo>
                  <a:pt x="671" y="1016"/>
                  <a:pt x="671" y="1016"/>
                  <a:pt x="671" y="1016"/>
                </a:cubicBezTo>
                <a:cubicBezTo>
                  <a:pt x="653" y="1060"/>
                  <a:pt x="629" y="1103"/>
                  <a:pt x="606" y="1127"/>
                </a:cubicBezTo>
                <a:cubicBezTo>
                  <a:pt x="556" y="1170"/>
                  <a:pt x="423" y="1239"/>
                  <a:pt x="347" y="1213"/>
                </a:cubicBezTo>
                <a:cubicBezTo>
                  <a:pt x="44" y="1516"/>
                  <a:pt x="44" y="1516"/>
                  <a:pt x="44" y="1516"/>
                </a:cubicBezTo>
                <a:cubicBezTo>
                  <a:pt x="0" y="1560"/>
                  <a:pt x="0" y="1560"/>
                  <a:pt x="0" y="1560"/>
                </a:cubicBezTo>
                <a:cubicBezTo>
                  <a:pt x="347" y="1906"/>
                  <a:pt x="347" y="1906"/>
                  <a:pt x="347" y="1906"/>
                </a:cubicBezTo>
                <a:cubicBezTo>
                  <a:pt x="693" y="1560"/>
                  <a:pt x="693" y="1560"/>
                  <a:pt x="693" y="1560"/>
                </a:cubicBezTo>
                <a:cubicBezTo>
                  <a:pt x="690" y="1550"/>
                  <a:pt x="689" y="1538"/>
                  <a:pt x="688" y="1527"/>
                </a:cubicBezTo>
                <a:cubicBezTo>
                  <a:pt x="686" y="1508"/>
                  <a:pt x="688" y="1487"/>
                  <a:pt x="693" y="1465"/>
                </a:cubicBezTo>
                <a:cubicBezTo>
                  <a:pt x="698" y="1442"/>
                  <a:pt x="708" y="1419"/>
                  <a:pt x="717" y="1397"/>
                </a:cubicBezTo>
                <a:cubicBezTo>
                  <a:pt x="729" y="1371"/>
                  <a:pt x="741" y="1346"/>
                  <a:pt x="755" y="1327"/>
                </a:cubicBezTo>
                <a:cubicBezTo>
                  <a:pt x="757" y="1325"/>
                  <a:pt x="759" y="1324"/>
                  <a:pt x="761" y="1322"/>
                </a:cubicBezTo>
                <a:cubicBezTo>
                  <a:pt x="767" y="1314"/>
                  <a:pt x="773" y="1305"/>
                  <a:pt x="780" y="1300"/>
                </a:cubicBezTo>
                <a:cubicBezTo>
                  <a:pt x="792" y="1287"/>
                  <a:pt x="810" y="1273"/>
                  <a:pt x="831" y="1259"/>
                </a:cubicBezTo>
                <a:cubicBezTo>
                  <a:pt x="848" y="1249"/>
                  <a:pt x="866" y="1238"/>
                  <a:pt x="885" y="1230"/>
                </a:cubicBezTo>
                <a:cubicBezTo>
                  <a:pt x="955" y="1300"/>
                  <a:pt x="955" y="1300"/>
                  <a:pt x="955" y="1300"/>
                </a:cubicBezTo>
                <a:cubicBezTo>
                  <a:pt x="1126" y="1473"/>
                  <a:pt x="1126" y="1473"/>
                  <a:pt x="1126" y="1473"/>
                </a:cubicBezTo>
                <a:cubicBezTo>
                  <a:pt x="1386" y="1733"/>
                  <a:pt x="1386" y="1733"/>
                  <a:pt x="1386" y="1733"/>
                </a:cubicBezTo>
                <a:cubicBezTo>
                  <a:pt x="1429" y="1776"/>
                  <a:pt x="1491" y="1803"/>
                  <a:pt x="1559" y="1803"/>
                </a:cubicBezTo>
                <a:cubicBezTo>
                  <a:pt x="1692" y="1803"/>
                  <a:pt x="1800" y="1698"/>
                  <a:pt x="1800" y="1560"/>
                </a:cubicBezTo>
                <a:cubicBezTo>
                  <a:pt x="1800" y="1490"/>
                  <a:pt x="1774" y="1430"/>
                  <a:pt x="1732" y="1387"/>
                </a:cubicBezTo>
                <a:cubicBezTo>
                  <a:pt x="1729" y="1378"/>
                  <a:pt x="1729" y="1378"/>
                  <a:pt x="1729" y="1378"/>
                </a:cubicBezTo>
                <a:cubicBezTo>
                  <a:pt x="1472" y="1127"/>
                  <a:pt x="1472" y="1127"/>
                  <a:pt x="1472" y="1127"/>
                </a:cubicBezTo>
                <a:cubicBezTo>
                  <a:pt x="1172" y="821"/>
                  <a:pt x="1172" y="821"/>
                  <a:pt x="1172" y="821"/>
                </a:cubicBezTo>
                <a:cubicBezTo>
                  <a:pt x="1732" y="261"/>
                  <a:pt x="1732" y="261"/>
                  <a:pt x="1732" y="261"/>
                </a:cubicBezTo>
                <a:cubicBezTo>
                  <a:pt x="1775" y="304"/>
                  <a:pt x="1775" y="304"/>
                  <a:pt x="1775" y="304"/>
                </a:cubicBezTo>
                <a:cubicBezTo>
                  <a:pt x="1905" y="88"/>
                  <a:pt x="1905" y="88"/>
                  <a:pt x="1905" y="88"/>
                </a:cubicBezTo>
                <a:cubicBezTo>
                  <a:pt x="1819" y="1"/>
                  <a:pt x="1819" y="1"/>
                  <a:pt x="1819" y="1"/>
                </a:cubicBezTo>
                <a:cubicBezTo>
                  <a:pt x="1602" y="131"/>
                  <a:pt x="1602" y="131"/>
                  <a:pt x="1602" y="131"/>
                </a:cubicBezTo>
                <a:cubicBezTo>
                  <a:pt x="1645" y="174"/>
                  <a:pt x="1645" y="174"/>
                  <a:pt x="1645" y="174"/>
                </a:cubicBezTo>
                <a:cubicBezTo>
                  <a:pt x="1085" y="735"/>
                  <a:pt x="1085" y="735"/>
                  <a:pt x="1085" y="735"/>
                </a:cubicBezTo>
                <a:cubicBezTo>
                  <a:pt x="936" y="591"/>
                  <a:pt x="936" y="591"/>
                  <a:pt x="936" y="591"/>
                </a:cubicBezTo>
                <a:cubicBezTo>
                  <a:pt x="946" y="548"/>
                  <a:pt x="953" y="512"/>
                  <a:pt x="953" y="477"/>
                </a:cubicBezTo>
                <a:cubicBezTo>
                  <a:pt x="953" y="209"/>
                  <a:pt x="740" y="1"/>
                  <a:pt x="477" y="1"/>
                </a:cubicBezTo>
                <a:cubicBezTo>
                  <a:pt x="455" y="1"/>
                  <a:pt x="455" y="1"/>
                  <a:pt x="455" y="1"/>
                </a:cubicBezTo>
                <a:cubicBezTo>
                  <a:pt x="433" y="1"/>
                  <a:pt x="433" y="1"/>
                  <a:pt x="433" y="1"/>
                </a:cubicBezTo>
                <a:cubicBezTo>
                  <a:pt x="420" y="1"/>
                  <a:pt x="406" y="0"/>
                  <a:pt x="393" y="1"/>
                </a:cubicBezTo>
                <a:close/>
                <a:moveTo>
                  <a:pt x="1559" y="1430"/>
                </a:moveTo>
                <a:cubicBezTo>
                  <a:pt x="1630" y="1430"/>
                  <a:pt x="1689" y="1482"/>
                  <a:pt x="1689" y="1560"/>
                </a:cubicBezTo>
                <a:cubicBezTo>
                  <a:pt x="1689" y="1629"/>
                  <a:pt x="1630" y="1690"/>
                  <a:pt x="1559" y="1690"/>
                </a:cubicBezTo>
                <a:cubicBezTo>
                  <a:pt x="1487" y="1690"/>
                  <a:pt x="1429" y="1629"/>
                  <a:pt x="1429" y="1560"/>
                </a:cubicBezTo>
                <a:cubicBezTo>
                  <a:pt x="1429" y="1482"/>
                  <a:pt x="1487" y="1430"/>
                  <a:pt x="1559" y="14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6290080" y="414779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矩形 26"/>
          <p:cNvSpPr/>
          <p:nvPr/>
        </p:nvSpPr>
        <p:spPr>
          <a:xfrm>
            <a:off x="7612684" y="272335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矩形 27"/>
          <p:cNvSpPr/>
          <p:nvPr/>
        </p:nvSpPr>
        <p:spPr>
          <a:xfrm>
            <a:off x="9036572" y="1342819"/>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文本框 29"/>
          <p:cNvSpPr txBox="1"/>
          <p:nvPr/>
        </p:nvSpPr>
        <p:spPr>
          <a:xfrm>
            <a:off x="491464" y="2752381"/>
            <a:ext cx="3819832" cy="523220"/>
          </a:xfrm>
          <a:prstGeom prst="rect">
            <a:avLst/>
          </a:prstGeom>
          <a:noFill/>
        </p:spPr>
        <p:txBody>
          <a:bodyPr wrap="square" rtlCol="0">
            <a:spAutoFit/>
          </a:bodyPr>
          <a:lstStyle/>
          <a:p>
            <a:r>
              <a:rPr lang="en-US" altLang="zh-CN" sz="2800" b="1" dirty="0"/>
              <a:t>Our Process</a:t>
            </a:r>
            <a:endParaRPr lang="zh-CN" altLang="en-US" sz="2800" b="1" dirty="0"/>
          </a:p>
        </p:txBody>
      </p:sp>
      <p:cxnSp>
        <p:nvCxnSpPr>
          <p:cNvPr id="31" name="直接连接符 30"/>
          <p:cNvCxnSpPr/>
          <p:nvPr/>
        </p:nvCxnSpPr>
        <p:spPr>
          <a:xfrm>
            <a:off x="391839" y="2831484"/>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78462" y="3582007"/>
            <a:ext cx="4203938" cy="1532727"/>
          </a:xfrm>
          <a:prstGeom prst="rect">
            <a:avLst/>
          </a:prstGeom>
        </p:spPr>
        <p:txBody>
          <a:bodyPr wrap="square">
            <a:spAutoFit/>
          </a:bodyPr>
          <a:lstStyle/>
          <a:p>
            <a:pPr>
              <a:lnSpc>
                <a:spcPct val="120000"/>
              </a:lnSpc>
            </a:pPr>
            <a:r>
              <a:rPr lang="en-US" altLang="zh-CN" sz="2400" b="1" dirty="0">
                <a:solidFill>
                  <a:schemeClr val="accent1"/>
                </a:solidFill>
              </a:rPr>
              <a:t>Lorem</a:t>
            </a:r>
            <a:r>
              <a:rPr lang="en-US" altLang="zh-CN" dirty="0"/>
              <a:t> ipsum dolor sit amet, consectetur adipisicing elit, sed do eiusmod tempor incididunt ut labore et dolore magna aliqua. </a:t>
            </a:r>
            <a:endParaRPr lang="zh-CN" altLang="en-US" dirty="0"/>
          </a:p>
        </p:txBody>
      </p:sp>
      <p:sp>
        <p:nvSpPr>
          <p:cNvPr id="33" name="矩形 32"/>
          <p:cNvSpPr/>
          <p:nvPr/>
        </p:nvSpPr>
        <p:spPr>
          <a:xfrm>
            <a:off x="293850" y="5130109"/>
            <a:ext cx="4017446" cy="1089529"/>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38271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40970" y="4476274"/>
            <a:ext cx="8939556" cy="1015663"/>
          </a:xfrm>
          <a:prstGeom prst="rect">
            <a:avLst/>
          </a:prstGeom>
          <a:noFill/>
        </p:spPr>
        <p:txBody>
          <a:bodyPr wrap="square" rtlCol="0">
            <a:spAutoFit/>
          </a:bodyPr>
          <a:lstStyle/>
          <a:p>
            <a:pPr algn="ctr"/>
            <a:r>
              <a:rPr lang="en-US" altLang="zh-CN" sz="6000" dirty="0">
                <a:solidFill>
                  <a:schemeClr val="bg1"/>
                </a:solidFill>
                <a:latin typeface="Roboto" pitchFamily="2" charset="0"/>
              </a:rPr>
              <a:t>Our Successful Projects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02</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04611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endParaRPr lang="zh-CN" altLang="en-US" sz="4000" dirty="0">
              <a:latin typeface="Roboto" pitchFamily="2" charset="0"/>
            </a:endParaRPr>
          </a:p>
        </p:txBody>
      </p:sp>
      <p:sp>
        <p:nvSpPr>
          <p:cNvPr id="14" name="Freeform 13"/>
          <p:cNvSpPr>
            <a:spLocks/>
          </p:cNvSpPr>
          <p:nvPr/>
        </p:nvSpPr>
        <p:spPr bwMode="auto">
          <a:xfrm>
            <a:off x="960353" y="339872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5"/>
          <p:cNvSpPr>
            <a:spLocks/>
          </p:cNvSpPr>
          <p:nvPr/>
        </p:nvSpPr>
        <p:spPr bwMode="auto">
          <a:xfrm>
            <a:off x="2758920" y="4368947"/>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2"/>
          <p:cNvSpPr>
            <a:spLocks/>
          </p:cNvSpPr>
          <p:nvPr/>
        </p:nvSpPr>
        <p:spPr bwMode="auto">
          <a:xfrm>
            <a:off x="942166" y="382719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4"/>
          <p:cNvSpPr>
            <a:spLocks/>
          </p:cNvSpPr>
          <p:nvPr/>
        </p:nvSpPr>
        <p:spPr bwMode="auto">
          <a:xfrm>
            <a:off x="2740733" y="4797417"/>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6"/>
          <p:cNvSpPr>
            <a:spLocks/>
          </p:cNvSpPr>
          <p:nvPr/>
        </p:nvSpPr>
        <p:spPr bwMode="auto">
          <a:xfrm>
            <a:off x="949403" y="4797417"/>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8"/>
          <p:cNvSpPr>
            <a:spLocks/>
          </p:cNvSpPr>
          <p:nvPr/>
        </p:nvSpPr>
        <p:spPr bwMode="auto">
          <a:xfrm>
            <a:off x="960353" y="292044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p:cNvSpPr>
          <p:nvPr/>
        </p:nvSpPr>
        <p:spPr bwMode="auto">
          <a:xfrm>
            <a:off x="2758920" y="3890668"/>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7"/>
          <p:cNvSpPr>
            <a:spLocks/>
          </p:cNvSpPr>
          <p:nvPr/>
        </p:nvSpPr>
        <p:spPr bwMode="auto">
          <a:xfrm>
            <a:off x="942166" y="320747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9"/>
          <p:cNvSpPr>
            <a:spLocks/>
          </p:cNvSpPr>
          <p:nvPr/>
        </p:nvSpPr>
        <p:spPr bwMode="auto">
          <a:xfrm>
            <a:off x="2740733" y="4162021"/>
            <a:ext cx="1791330" cy="1184306"/>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949403" y="4162021"/>
            <a:ext cx="1791330" cy="1184306"/>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3"/>
          <p:cNvSpPr>
            <a:spLocks/>
          </p:cNvSpPr>
          <p:nvPr/>
        </p:nvSpPr>
        <p:spPr bwMode="auto">
          <a:xfrm>
            <a:off x="960353" y="2446727"/>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5"/>
          <p:cNvSpPr>
            <a:spLocks/>
          </p:cNvSpPr>
          <p:nvPr/>
        </p:nvSpPr>
        <p:spPr bwMode="auto">
          <a:xfrm>
            <a:off x="2758920" y="3412391"/>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2"/>
          <p:cNvSpPr>
            <a:spLocks/>
          </p:cNvSpPr>
          <p:nvPr/>
        </p:nvSpPr>
        <p:spPr bwMode="auto">
          <a:xfrm>
            <a:off x="942166" y="2576641"/>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1">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4"/>
          <p:cNvSpPr>
            <a:spLocks/>
          </p:cNvSpPr>
          <p:nvPr/>
        </p:nvSpPr>
        <p:spPr bwMode="auto">
          <a:xfrm>
            <a:off x="2740733" y="3526853"/>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6"/>
          <p:cNvSpPr>
            <a:spLocks/>
          </p:cNvSpPr>
          <p:nvPr/>
        </p:nvSpPr>
        <p:spPr bwMode="auto">
          <a:xfrm>
            <a:off x="949403" y="3542306"/>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8"/>
          <p:cNvSpPr>
            <a:spLocks/>
          </p:cNvSpPr>
          <p:nvPr/>
        </p:nvSpPr>
        <p:spPr bwMode="auto">
          <a:xfrm>
            <a:off x="960353" y="1968448"/>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0"/>
          <p:cNvSpPr>
            <a:spLocks/>
          </p:cNvSpPr>
          <p:nvPr/>
        </p:nvSpPr>
        <p:spPr bwMode="auto">
          <a:xfrm>
            <a:off x="2758920" y="2934112"/>
            <a:ext cx="1791330" cy="1184306"/>
          </a:xfrm>
          <a:custGeom>
            <a:avLst/>
            <a:gdLst>
              <a:gd name="T0" fmla="*/ 495 w 495"/>
              <a:gd name="T1" fmla="*/ 0 h 260"/>
              <a:gd name="T2" fmla="*/ 0 w 495"/>
              <a:gd name="T3" fmla="*/ 212 h 260"/>
              <a:gd name="T4" fmla="*/ 0 w 495"/>
              <a:gd name="T5" fmla="*/ 260 h 260"/>
              <a:gd name="T6" fmla="*/ 495 w 495"/>
              <a:gd name="T7" fmla="*/ 48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7"/>
          <p:cNvSpPr>
            <a:spLocks/>
          </p:cNvSpPr>
          <p:nvPr/>
        </p:nvSpPr>
        <p:spPr bwMode="auto">
          <a:xfrm>
            <a:off x="988852" y="1562255"/>
            <a:ext cx="3646279" cy="1957717"/>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9"/>
          <p:cNvSpPr>
            <a:spLocks/>
          </p:cNvSpPr>
          <p:nvPr/>
        </p:nvSpPr>
        <p:spPr bwMode="auto">
          <a:xfrm>
            <a:off x="2830428" y="2517910"/>
            <a:ext cx="1815804" cy="1200486"/>
          </a:xfrm>
          <a:custGeom>
            <a:avLst/>
            <a:gdLst>
              <a:gd name="T0" fmla="*/ 495 w 495"/>
              <a:gd name="T1" fmla="*/ 0 h 260"/>
              <a:gd name="T2" fmla="*/ 0 w 495"/>
              <a:gd name="T3" fmla="*/ 212 h 260"/>
              <a:gd name="T4" fmla="*/ 0 w 495"/>
              <a:gd name="T5" fmla="*/ 260 h 260"/>
              <a:gd name="T6" fmla="*/ 495 w 495"/>
              <a:gd name="T7" fmla="*/ 48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8"/>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1"/>
          <p:cNvSpPr>
            <a:spLocks/>
          </p:cNvSpPr>
          <p:nvPr/>
        </p:nvSpPr>
        <p:spPr bwMode="auto">
          <a:xfrm>
            <a:off x="1014623" y="2517910"/>
            <a:ext cx="1815804" cy="1200486"/>
          </a:xfrm>
          <a:custGeom>
            <a:avLst/>
            <a:gdLst>
              <a:gd name="T0" fmla="*/ 0 w 495"/>
              <a:gd name="T1" fmla="*/ 0 h 260"/>
              <a:gd name="T2" fmla="*/ 495 w 495"/>
              <a:gd name="T3" fmla="*/ 212 h 260"/>
              <a:gd name="T4" fmla="*/ 495 w 495"/>
              <a:gd name="T5" fmla="*/ 260 h 260"/>
              <a:gd name="T6" fmla="*/ 0 w 495"/>
              <a:gd name="T7" fmla="*/ 48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8"/>
                </a:lnTo>
                <a:lnTo>
                  <a:pt x="0" y="0"/>
                </a:lnTo>
                <a:close/>
              </a:path>
            </a:pathLst>
          </a:custGeom>
          <a:solidFill>
            <a:srgbClr val="282D38">
              <a:alpha val="93333"/>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3" name="直接连接符 2"/>
          <p:cNvCxnSpPr/>
          <p:nvPr/>
        </p:nvCxnSpPr>
        <p:spPr>
          <a:xfrm>
            <a:off x="3678452" y="2026505"/>
            <a:ext cx="2818786"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22057" y="3173059"/>
            <a:ext cx="2375181"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601029" y="4319613"/>
            <a:ext cx="1896209"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8266" y="5466166"/>
            <a:ext cx="3018972"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067896" y="16656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48" name="直接连接符 47"/>
          <p:cNvCxnSpPr/>
          <p:nvPr/>
        </p:nvCxnSpPr>
        <p:spPr>
          <a:xfrm>
            <a:off x="6979148" y="175465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863036" y="20898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75" name="文本框 74"/>
          <p:cNvSpPr txBox="1"/>
          <p:nvPr/>
        </p:nvSpPr>
        <p:spPr>
          <a:xfrm>
            <a:off x="7067895" y="28208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76" name="直接连接符 75"/>
          <p:cNvCxnSpPr/>
          <p:nvPr/>
        </p:nvCxnSpPr>
        <p:spPr>
          <a:xfrm>
            <a:off x="6979147" y="290986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863035" y="32450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0" name="文本框 79"/>
          <p:cNvSpPr txBox="1"/>
          <p:nvPr/>
        </p:nvSpPr>
        <p:spPr>
          <a:xfrm>
            <a:off x="7067894" y="39760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1" name="直接连接符 80"/>
          <p:cNvCxnSpPr/>
          <p:nvPr/>
        </p:nvCxnSpPr>
        <p:spPr>
          <a:xfrm>
            <a:off x="6979146" y="406506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863034" y="44002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5" name="文本框 84"/>
          <p:cNvSpPr txBox="1"/>
          <p:nvPr/>
        </p:nvSpPr>
        <p:spPr>
          <a:xfrm>
            <a:off x="7067893" y="51312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6" name="直接连接符 85"/>
          <p:cNvCxnSpPr/>
          <p:nvPr/>
        </p:nvCxnSpPr>
        <p:spPr>
          <a:xfrm>
            <a:off x="6979145" y="5220270"/>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6863033" y="55554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179370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323232"/>
      </a:dk2>
      <a:lt2>
        <a:srgbClr val="E3DED1"/>
      </a:lt2>
      <a:accent1>
        <a:srgbClr val="D9112E"/>
      </a:accent1>
      <a:accent2>
        <a:srgbClr val="262B36"/>
      </a:accent2>
      <a:accent3>
        <a:srgbClr val="383F4E"/>
      </a:accent3>
      <a:accent4>
        <a:srgbClr val="515C73"/>
      </a:accent4>
      <a:accent5>
        <a:srgbClr val="604878"/>
      </a:accent5>
      <a:accent6>
        <a:srgbClr val="C19859"/>
      </a:accent6>
      <a:hlink>
        <a:srgbClr val="6B9F25"/>
      </a:hlink>
      <a:folHlink>
        <a:srgbClr val="B26B02"/>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TotalTime>
  <Words>781</Words>
  <Application>Microsoft Office PowerPoint</Application>
  <PresentationFormat>自定义</PresentationFormat>
  <Paragraphs>180</Paragraphs>
  <Slides>23</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Open Sans</vt:lpstr>
      <vt:lpstr>微软雅黑</vt:lpstr>
      <vt:lpstr>Roboto</vt:lpstr>
      <vt:lpstr>等线</vt:lpstr>
      <vt:lpstr>冬青黑体简体中文 W3</vt:lpstr>
      <vt:lpstr>Open Sans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75</cp:revision>
  <dcterms:created xsi:type="dcterms:W3CDTF">2015-12-17T03:48:51Z</dcterms:created>
  <dcterms:modified xsi:type="dcterms:W3CDTF">2016-11-14T02:07:01Z</dcterms:modified>
  <cp:category>https://800sucai.taobao.com/</cp:category>
</cp:coreProperties>
</file>